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3" r:id="rId21"/>
    <p:sldId id="274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APAP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LAB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LEV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M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NF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NI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PhB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PMZ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PP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RIF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_calculations_VP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AS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BP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CBZ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CH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DF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FA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HYZ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HepG2__Hepatotoxicity%20TG%20GATES%20Compounds\Biomarker%20Expression\Rohdaten%20HepG2\Rohdaten_3%20Replikate%20Diagramme%20OHNE%20Fibin%2020160105\20160105%20calculations_INA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APAP induced biomarker expression (n=4) HepG2 cells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Induction'!$D$2:$D$7</c:f>
                <c:numCache>
                  <c:formatCode>General</c:formatCode>
                  <c:ptCount val="6"/>
                  <c:pt idx="0">
                    <c:v>0.58308608794000316</c:v>
                  </c:pt>
                  <c:pt idx="1">
                    <c:v>0.24112308299953408</c:v>
                  </c:pt>
                  <c:pt idx="2">
                    <c:v>0.27829413154896837</c:v>
                  </c:pt>
                  <c:pt idx="3">
                    <c:v>0.44186398178933095</c:v>
                  </c:pt>
                  <c:pt idx="4">
                    <c:v>0.56360946307951754</c:v>
                  </c:pt>
                  <c:pt idx="5">
                    <c:v>0.92319625212391276</c:v>
                  </c:pt>
                </c:numCache>
              </c:numRef>
            </c:plus>
            <c:minus>
              <c:numRef>
                <c:f>'Biomarker Induction'!$D$2:$D$7</c:f>
                <c:numCache>
                  <c:formatCode>General</c:formatCode>
                  <c:ptCount val="6"/>
                  <c:pt idx="0">
                    <c:v>0.58308608794000316</c:v>
                  </c:pt>
                  <c:pt idx="1">
                    <c:v>0.24112308299953408</c:v>
                  </c:pt>
                  <c:pt idx="2">
                    <c:v>0.27829413154896837</c:v>
                  </c:pt>
                  <c:pt idx="3">
                    <c:v>0.44186398178933095</c:v>
                  </c:pt>
                  <c:pt idx="4">
                    <c:v>0.56360946307951754</c:v>
                  </c:pt>
                  <c:pt idx="5">
                    <c:v>0.92319625212391276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Induction'!$C$2:$C$7</c:f>
              <c:numCache>
                <c:formatCode>General</c:formatCode>
                <c:ptCount val="6"/>
                <c:pt idx="0">
                  <c:v>1.1571150586533332</c:v>
                </c:pt>
                <c:pt idx="1">
                  <c:v>1.2227674061661324</c:v>
                </c:pt>
                <c:pt idx="2">
                  <c:v>1.0859306512048543</c:v>
                </c:pt>
                <c:pt idx="3">
                  <c:v>1.3748818534290803</c:v>
                </c:pt>
                <c:pt idx="4">
                  <c:v>1.6486378619109976</c:v>
                </c:pt>
                <c:pt idx="5">
                  <c:v>3.1077547417343911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Induction'!$F$2:$F$14</c:f>
                <c:numCache>
                  <c:formatCode>General</c:formatCode>
                  <c:ptCount val="13"/>
                  <c:pt idx="7">
                    <c:v>0.22327677495334031</c:v>
                  </c:pt>
                  <c:pt idx="8">
                    <c:v>0.21513962840583417</c:v>
                  </c:pt>
                  <c:pt idx="9">
                    <c:v>0.20157494304529985</c:v>
                  </c:pt>
                  <c:pt idx="10">
                    <c:v>0.333708152487876</c:v>
                  </c:pt>
                  <c:pt idx="11">
                    <c:v>0.23868611984611496</c:v>
                  </c:pt>
                  <c:pt idx="12">
                    <c:v>0.16221282677631668</c:v>
                  </c:pt>
                </c:numCache>
              </c:numRef>
            </c:plus>
            <c:minus>
              <c:numRef>
                <c:f>'Biomarker Induction'!$F$2:$F$14</c:f>
                <c:numCache>
                  <c:formatCode>General</c:formatCode>
                  <c:ptCount val="13"/>
                  <c:pt idx="7">
                    <c:v>0.22327677495334031</c:v>
                  </c:pt>
                  <c:pt idx="8">
                    <c:v>0.21513962840583417</c:v>
                  </c:pt>
                  <c:pt idx="9">
                    <c:v>0.20157494304529985</c:v>
                  </c:pt>
                  <c:pt idx="10">
                    <c:v>0.333708152487876</c:v>
                  </c:pt>
                  <c:pt idx="11">
                    <c:v>0.23868611984611496</c:v>
                  </c:pt>
                  <c:pt idx="12">
                    <c:v>0.16221282677631668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1.022490200501406</c:v>
                </c:pt>
                <c:pt idx="8">
                  <c:v>1.1243457005275155</c:v>
                </c:pt>
                <c:pt idx="9">
                  <c:v>1.1995928292288707</c:v>
                </c:pt>
                <c:pt idx="10">
                  <c:v>1.1600715491301905</c:v>
                </c:pt>
                <c:pt idx="11">
                  <c:v>1.1958576192916883</c:v>
                </c:pt>
                <c:pt idx="12">
                  <c:v>0.55221961487741589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Induction'!$H$2:$H$21</c:f>
                <c:numCache>
                  <c:formatCode>General</c:formatCode>
                  <c:ptCount val="20"/>
                  <c:pt idx="14">
                    <c:v>0.21755139094170134</c:v>
                  </c:pt>
                  <c:pt idx="15">
                    <c:v>0.42411341435176453</c:v>
                  </c:pt>
                  <c:pt idx="16">
                    <c:v>0.51507305618167187</c:v>
                  </c:pt>
                  <c:pt idx="17">
                    <c:v>0.19477578032075801</c:v>
                  </c:pt>
                  <c:pt idx="18">
                    <c:v>0.67804436685119807</c:v>
                  </c:pt>
                  <c:pt idx="19">
                    <c:v>0.91852570109904841</c:v>
                  </c:pt>
                </c:numCache>
              </c:numRef>
            </c:plus>
            <c:minus>
              <c:numRef>
                <c:f>'Biomarker Induction'!$H$2:$H$21</c:f>
                <c:numCache>
                  <c:formatCode>General</c:formatCode>
                  <c:ptCount val="20"/>
                  <c:pt idx="14">
                    <c:v>0.21755139094170134</c:v>
                  </c:pt>
                  <c:pt idx="15">
                    <c:v>0.42411341435176453</c:v>
                  </c:pt>
                  <c:pt idx="16">
                    <c:v>0.51507305618167187</c:v>
                  </c:pt>
                  <c:pt idx="17">
                    <c:v>0.19477578032075801</c:v>
                  </c:pt>
                  <c:pt idx="18">
                    <c:v>0.67804436685119807</c:v>
                  </c:pt>
                  <c:pt idx="19">
                    <c:v>0.91852570109904841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1.0224604188896755</c:v>
                </c:pt>
                <c:pt idx="15">
                  <c:v>1.3678837096711574</c:v>
                </c:pt>
                <c:pt idx="16">
                  <c:v>1.6920971560569786</c:v>
                </c:pt>
                <c:pt idx="17">
                  <c:v>1.8312965794788321</c:v>
                </c:pt>
                <c:pt idx="18">
                  <c:v>2.8356467796856126</c:v>
                </c:pt>
                <c:pt idx="19">
                  <c:v>3.9916188619613697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Induction'!$J$2:$J$28</c:f>
                <c:numCache>
                  <c:formatCode>General</c:formatCode>
                  <c:ptCount val="27"/>
                  <c:pt idx="21">
                    <c:v>0.2701730275072996</c:v>
                  </c:pt>
                  <c:pt idx="22">
                    <c:v>0.38861122584042224</c:v>
                  </c:pt>
                  <c:pt idx="23">
                    <c:v>0.36313425034130631</c:v>
                  </c:pt>
                  <c:pt idx="24">
                    <c:v>0.3782528236294006</c:v>
                  </c:pt>
                  <c:pt idx="25">
                    <c:v>0.37769359078932729</c:v>
                  </c:pt>
                  <c:pt idx="26">
                    <c:v>0.22535160505418184</c:v>
                  </c:pt>
                </c:numCache>
              </c:numRef>
            </c:plus>
            <c:minus>
              <c:numRef>
                <c:f>'Biomarker Induction'!$J$2:$J$28</c:f>
                <c:numCache>
                  <c:formatCode>General</c:formatCode>
                  <c:ptCount val="27"/>
                  <c:pt idx="21">
                    <c:v>0.2701730275072996</c:v>
                  </c:pt>
                  <c:pt idx="22">
                    <c:v>0.38861122584042224</c:v>
                  </c:pt>
                  <c:pt idx="23">
                    <c:v>0.36313425034130631</c:v>
                  </c:pt>
                  <c:pt idx="24">
                    <c:v>0.3782528236294006</c:v>
                  </c:pt>
                  <c:pt idx="25">
                    <c:v>0.37769359078932729</c:v>
                  </c:pt>
                  <c:pt idx="26">
                    <c:v>0.22535160505418184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1.0312907214815716</c:v>
                </c:pt>
                <c:pt idx="22">
                  <c:v>1.0869484840543699</c:v>
                </c:pt>
                <c:pt idx="23">
                  <c:v>1.3186450165108652</c:v>
                </c:pt>
                <c:pt idx="24">
                  <c:v>1.3258757005809145</c:v>
                </c:pt>
                <c:pt idx="25">
                  <c:v>1.5928549830312455</c:v>
                </c:pt>
                <c:pt idx="26">
                  <c:v>1.4888779892653066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Induction'!$N$2:$N$35</c:f>
                <c:numCache>
                  <c:formatCode>General</c:formatCode>
                  <c:ptCount val="34"/>
                  <c:pt idx="28">
                    <c:v>0.15786860974679123</c:v>
                  </c:pt>
                  <c:pt idx="29">
                    <c:v>0.29036173815488986</c:v>
                  </c:pt>
                  <c:pt idx="30">
                    <c:v>0.25258661514012726</c:v>
                  </c:pt>
                  <c:pt idx="31">
                    <c:v>0.19891437187908709</c:v>
                  </c:pt>
                  <c:pt idx="32">
                    <c:v>0.38494459433998457</c:v>
                  </c:pt>
                  <c:pt idx="33">
                    <c:v>0.75806593750572859</c:v>
                  </c:pt>
                </c:numCache>
              </c:numRef>
            </c:plus>
            <c:minus>
              <c:numRef>
                <c:f>'Biomarker Induction'!$N$2:$N$35</c:f>
                <c:numCache>
                  <c:formatCode>General</c:formatCode>
                  <c:ptCount val="34"/>
                  <c:pt idx="28">
                    <c:v>0.15786860974679123</c:v>
                  </c:pt>
                  <c:pt idx="29">
                    <c:v>0.29036173815488986</c:v>
                  </c:pt>
                  <c:pt idx="30">
                    <c:v>0.25258661514012726</c:v>
                  </c:pt>
                  <c:pt idx="31">
                    <c:v>0.19891437187908709</c:v>
                  </c:pt>
                  <c:pt idx="32">
                    <c:v>0.38494459433998457</c:v>
                  </c:pt>
                  <c:pt idx="33">
                    <c:v>0.75806593750572859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1.0105407463881628</c:v>
                </c:pt>
                <c:pt idx="29">
                  <c:v>1.1318319730321094</c:v>
                </c:pt>
                <c:pt idx="30">
                  <c:v>1.287896675190459</c:v>
                </c:pt>
                <c:pt idx="31">
                  <c:v>1.3572131385223307</c:v>
                </c:pt>
                <c:pt idx="32">
                  <c:v>1.9459142690191129</c:v>
                </c:pt>
                <c:pt idx="33">
                  <c:v>4.9462344292544973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Induction'!$P$2:$P$42</c:f>
                <c:numCache>
                  <c:formatCode>General</c:formatCode>
                  <c:ptCount val="41"/>
                  <c:pt idx="35">
                    <c:v>0.6946765231949521</c:v>
                  </c:pt>
                  <c:pt idx="36">
                    <c:v>0.45995387632787382</c:v>
                  </c:pt>
                  <c:pt idx="37">
                    <c:v>0.73973703982296868</c:v>
                  </c:pt>
                  <c:pt idx="38">
                    <c:v>0.55193206364414249</c:v>
                  </c:pt>
                  <c:pt idx="39">
                    <c:v>0.54032268323178745</c:v>
                  </c:pt>
                  <c:pt idx="40">
                    <c:v>0.44000049214595299</c:v>
                  </c:pt>
                </c:numCache>
              </c:numRef>
            </c:plus>
            <c:minus>
              <c:numRef>
                <c:f>'Biomarker Induction'!$P$2:$P$42</c:f>
                <c:numCache>
                  <c:formatCode>General</c:formatCode>
                  <c:ptCount val="41"/>
                  <c:pt idx="35">
                    <c:v>0.6946765231949521</c:v>
                  </c:pt>
                  <c:pt idx="36">
                    <c:v>0.45995387632787382</c:v>
                  </c:pt>
                  <c:pt idx="37">
                    <c:v>0.73973703982296868</c:v>
                  </c:pt>
                  <c:pt idx="38">
                    <c:v>0.55193206364414249</c:v>
                  </c:pt>
                  <c:pt idx="39">
                    <c:v>0.54032268323178745</c:v>
                  </c:pt>
                  <c:pt idx="40">
                    <c:v>0.44000049214595299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1.1964404864530751</c:v>
                </c:pt>
                <c:pt idx="36">
                  <c:v>1.220175974577566</c:v>
                </c:pt>
                <c:pt idx="37">
                  <c:v>1.5787858403058985</c:v>
                </c:pt>
                <c:pt idx="38">
                  <c:v>1.4051781629866631</c:v>
                </c:pt>
                <c:pt idx="39">
                  <c:v>1.6456576894172452</c:v>
                </c:pt>
                <c:pt idx="40">
                  <c:v>1.3675835350973928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Induction'!$R$2:$R$49</c:f>
                <c:numCache>
                  <c:formatCode>General</c:formatCode>
                  <c:ptCount val="48"/>
                  <c:pt idx="42">
                    <c:v>0.23227685899561618</c:v>
                  </c:pt>
                  <c:pt idx="43">
                    <c:v>0.2086444174323259</c:v>
                  </c:pt>
                  <c:pt idx="44">
                    <c:v>0.30658226766889607</c:v>
                  </c:pt>
                  <c:pt idx="45">
                    <c:v>0.25084496623567698</c:v>
                  </c:pt>
                  <c:pt idx="46">
                    <c:v>0.11897332586912353</c:v>
                  </c:pt>
                  <c:pt idx="47">
                    <c:v>0.15254411477327917</c:v>
                  </c:pt>
                </c:numCache>
              </c:numRef>
            </c:plus>
            <c:minus>
              <c:numRef>
                <c:f>'Biomarker Induction'!$R$2:$R$49</c:f>
                <c:numCache>
                  <c:formatCode>General</c:formatCode>
                  <c:ptCount val="48"/>
                  <c:pt idx="42">
                    <c:v>0.23227685899561618</c:v>
                  </c:pt>
                  <c:pt idx="43">
                    <c:v>0.2086444174323259</c:v>
                  </c:pt>
                  <c:pt idx="44">
                    <c:v>0.30658226766889607</c:v>
                  </c:pt>
                  <c:pt idx="45">
                    <c:v>0.25084496623567698</c:v>
                  </c:pt>
                  <c:pt idx="46">
                    <c:v>0.11897332586912353</c:v>
                  </c:pt>
                  <c:pt idx="47">
                    <c:v>0.15254411477327917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1.0274733369809081</c:v>
                </c:pt>
                <c:pt idx="43">
                  <c:v>1.1109922019454788</c:v>
                </c:pt>
                <c:pt idx="44">
                  <c:v>1.1097824531449234</c:v>
                </c:pt>
                <c:pt idx="45">
                  <c:v>1.104559599364535</c:v>
                </c:pt>
                <c:pt idx="46">
                  <c:v>0.80525846442871896</c:v>
                </c:pt>
                <c:pt idx="47">
                  <c:v>0.79033967022011364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05600"/>
        <c:axId val="8690752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905600"/>
        <c:axId val="86907520"/>
      </c:lineChart>
      <c:catAx>
        <c:axId val="86905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/>
                  <a:t>Concentration [mM]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sz="1000" b="1"/>
            </a:pPr>
            <a:endParaRPr lang="de-DE"/>
          </a:p>
        </c:txPr>
        <c:crossAx val="86907520"/>
        <c:crosses val="autoZero"/>
        <c:auto val="1"/>
        <c:lblAlgn val="ctr"/>
        <c:lblOffset val="100"/>
        <c:noMultiLvlLbl val="0"/>
      </c:catAx>
      <c:valAx>
        <c:axId val="86907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de-DE"/>
          </a:p>
        </c:txPr>
        <c:crossAx val="86905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36E-4"/>
          <c:y val="0.92920069444444442"/>
          <c:w val="0.99932055555555555"/>
          <c:h val="5.316041666666666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LAB</a:t>
            </a:r>
            <a:r>
              <a:rPr lang="en-US" baseline="0"/>
              <a:t>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0.19985361027785187</c:v>
                  </c:pt>
                  <c:pt idx="1">
                    <c:v>0.30974958387414203</c:v>
                  </c:pt>
                  <c:pt idx="2">
                    <c:v>7.8653551998942792E-2</c:v>
                  </c:pt>
                  <c:pt idx="3">
                    <c:v>0.10884312810691617</c:v>
                  </c:pt>
                  <c:pt idx="4">
                    <c:v>0.33652908503653733</c:v>
                  </c:pt>
                  <c:pt idx="5">
                    <c:v>0.52700136570316902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0.19985361027785187</c:v>
                  </c:pt>
                  <c:pt idx="1">
                    <c:v>0.30974958387414203</c:v>
                  </c:pt>
                  <c:pt idx="2">
                    <c:v>7.8653551998942792E-2</c:v>
                  </c:pt>
                  <c:pt idx="3">
                    <c:v>0.10884312810691617</c:v>
                  </c:pt>
                  <c:pt idx="4">
                    <c:v>0.33652908503653733</c:v>
                  </c:pt>
                  <c:pt idx="5">
                    <c:v>0.52700136570316902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1.0154541364164267</c:v>
                </c:pt>
                <c:pt idx="1">
                  <c:v>0.87328656003223093</c:v>
                </c:pt>
                <c:pt idx="2">
                  <c:v>0.6178865366118973</c:v>
                </c:pt>
                <c:pt idx="3">
                  <c:v>0.73476830955603001</c:v>
                </c:pt>
                <c:pt idx="4">
                  <c:v>1.0721086372078454</c:v>
                </c:pt>
                <c:pt idx="5">
                  <c:v>1.1624433779305141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0.16418689262774386</c:v>
                  </c:pt>
                  <c:pt idx="8">
                    <c:v>5.6358399417855747E-2</c:v>
                  </c:pt>
                  <c:pt idx="9">
                    <c:v>0.11271629572030761</c:v>
                  </c:pt>
                  <c:pt idx="10">
                    <c:v>8.2539469804170179E-2</c:v>
                  </c:pt>
                  <c:pt idx="11">
                    <c:v>0.17927633281972383</c:v>
                  </c:pt>
                  <c:pt idx="12">
                    <c:v>0.13072853042991561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0.16418689262774386</c:v>
                  </c:pt>
                  <c:pt idx="8">
                    <c:v>5.6358399417855747E-2</c:v>
                  </c:pt>
                  <c:pt idx="9">
                    <c:v>0.11271629572030761</c:v>
                  </c:pt>
                  <c:pt idx="10">
                    <c:v>8.2539469804170179E-2</c:v>
                  </c:pt>
                  <c:pt idx="11">
                    <c:v>0.17927633281972383</c:v>
                  </c:pt>
                  <c:pt idx="12">
                    <c:v>0.13072853042991561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1.0102674343313323</c:v>
                </c:pt>
                <c:pt idx="8">
                  <c:v>0.99383083382952808</c:v>
                </c:pt>
                <c:pt idx="9">
                  <c:v>1.2152005429161561</c:v>
                </c:pt>
                <c:pt idx="10">
                  <c:v>0.93023125072524904</c:v>
                </c:pt>
                <c:pt idx="11">
                  <c:v>0.94141075130888652</c:v>
                </c:pt>
                <c:pt idx="12">
                  <c:v>0.71160931041541942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0.4820317452313464</c:v>
                  </c:pt>
                  <c:pt idx="15">
                    <c:v>0.33430793827076738</c:v>
                  </c:pt>
                  <c:pt idx="16">
                    <c:v>0.48232365657200271</c:v>
                  </c:pt>
                  <c:pt idx="17">
                    <c:v>0.4253553482581352</c:v>
                  </c:pt>
                  <c:pt idx="18">
                    <c:v>0.39255110026783319</c:v>
                  </c:pt>
                  <c:pt idx="19">
                    <c:v>0.64060966322655555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0.4820317452313464</c:v>
                  </c:pt>
                  <c:pt idx="15">
                    <c:v>0.33430793827076738</c:v>
                  </c:pt>
                  <c:pt idx="16">
                    <c:v>0.48232365657200271</c:v>
                  </c:pt>
                  <c:pt idx="17">
                    <c:v>0.4253553482581352</c:v>
                  </c:pt>
                  <c:pt idx="18">
                    <c:v>0.39255110026783319</c:v>
                  </c:pt>
                  <c:pt idx="19">
                    <c:v>0.64060966322655555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1.078758784436743</c:v>
                </c:pt>
                <c:pt idx="15">
                  <c:v>1.1736306217929602</c:v>
                </c:pt>
                <c:pt idx="16">
                  <c:v>1.2243853082418614</c:v>
                </c:pt>
                <c:pt idx="17">
                  <c:v>1.222227858478526</c:v>
                </c:pt>
                <c:pt idx="18">
                  <c:v>1.2795987953665939</c:v>
                </c:pt>
                <c:pt idx="19">
                  <c:v>1.8722442521206413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0.15433259193429141</c:v>
                  </c:pt>
                  <c:pt idx="22">
                    <c:v>0.28409072218214193</c:v>
                  </c:pt>
                  <c:pt idx="23">
                    <c:v>0.32048964264880259</c:v>
                  </c:pt>
                  <c:pt idx="24">
                    <c:v>0.19291003309164284</c:v>
                  </c:pt>
                  <c:pt idx="25">
                    <c:v>0.32616352162706652</c:v>
                  </c:pt>
                  <c:pt idx="26">
                    <c:v>0.52151989372141616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0.15433259193429141</c:v>
                  </c:pt>
                  <c:pt idx="22">
                    <c:v>0.28409072218214193</c:v>
                  </c:pt>
                  <c:pt idx="23">
                    <c:v>0.32048964264880259</c:v>
                  </c:pt>
                  <c:pt idx="24">
                    <c:v>0.19291003309164284</c:v>
                  </c:pt>
                  <c:pt idx="25">
                    <c:v>0.32616352162706652</c:v>
                  </c:pt>
                  <c:pt idx="26">
                    <c:v>0.52151989372141616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1.0096533005767629</c:v>
                </c:pt>
                <c:pt idx="22">
                  <c:v>1.0174297806775876</c:v>
                </c:pt>
                <c:pt idx="23">
                  <c:v>1.221189506997433</c:v>
                </c:pt>
                <c:pt idx="24">
                  <c:v>1.1087692211965994</c:v>
                </c:pt>
                <c:pt idx="25">
                  <c:v>1.0332137335208895</c:v>
                </c:pt>
                <c:pt idx="26">
                  <c:v>1.6170302519992408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0.10383044051633041</c:v>
                  </c:pt>
                  <c:pt idx="29">
                    <c:v>0.2907797622895078</c:v>
                  </c:pt>
                  <c:pt idx="30">
                    <c:v>0.17767667021598976</c:v>
                  </c:pt>
                  <c:pt idx="31">
                    <c:v>0.13974266424276327</c:v>
                  </c:pt>
                  <c:pt idx="32">
                    <c:v>0.23354478665416323</c:v>
                  </c:pt>
                  <c:pt idx="33">
                    <c:v>0.26657888825708431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0.10383044051633041</c:v>
                  </c:pt>
                  <c:pt idx="29">
                    <c:v>0.2907797622895078</c:v>
                  </c:pt>
                  <c:pt idx="30">
                    <c:v>0.17767667021598976</c:v>
                  </c:pt>
                  <c:pt idx="31">
                    <c:v>0.13974266424276327</c:v>
                  </c:pt>
                  <c:pt idx="32">
                    <c:v>0.23354478665416323</c:v>
                  </c:pt>
                  <c:pt idx="33">
                    <c:v>0.26657888825708431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1.004463921419303</c:v>
                </c:pt>
                <c:pt idx="29">
                  <c:v>1.0059178748735822</c:v>
                </c:pt>
                <c:pt idx="30">
                  <c:v>0.95382288027093798</c:v>
                </c:pt>
                <c:pt idx="31">
                  <c:v>0.9297728757915168</c:v>
                </c:pt>
                <c:pt idx="32">
                  <c:v>1.3072949089644288</c:v>
                </c:pt>
                <c:pt idx="33">
                  <c:v>1.1554160540671823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diagram'!$P$2:$P$41</c:f>
                <c:numCache>
                  <c:formatCode>General</c:formatCode>
                  <c:ptCount val="40"/>
                  <c:pt idx="35">
                    <c:v>0.29689896697119922</c:v>
                  </c:pt>
                  <c:pt idx="36">
                    <c:v>0.13076630087540136</c:v>
                  </c:pt>
                  <c:pt idx="37">
                    <c:v>0.25718560494083392</c:v>
                  </c:pt>
                  <c:pt idx="38">
                    <c:v>0.19965024140576806</c:v>
                  </c:pt>
                  <c:pt idx="39">
                    <c:v>0.28146424010867788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0.29689896697119922</c:v>
                  </c:pt>
                  <c:pt idx="36">
                    <c:v>0.13076630087540136</c:v>
                  </c:pt>
                  <c:pt idx="37">
                    <c:v>0.25718560494083392</c:v>
                  </c:pt>
                  <c:pt idx="38">
                    <c:v>0.19965024140576806</c:v>
                  </c:pt>
                  <c:pt idx="39">
                    <c:v>0.28146424010867788</c:v>
                  </c:pt>
                  <c:pt idx="40">
                    <c:v>0.59969876481429962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1.0386503941435856</c:v>
                </c:pt>
                <c:pt idx="36">
                  <c:v>0.91394833575688283</c:v>
                </c:pt>
                <c:pt idx="37">
                  <c:v>1.0476110798151794</c:v>
                </c:pt>
                <c:pt idx="38">
                  <c:v>0.94324452420816218</c:v>
                </c:pt>
                <c:pt idx="39">
                  <c:v>1.2436432546340332</c:v>
                </c:pt>
                <c:pt idx="40">
                  <c:v>1.4959933953248379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0.2375464784233263</c:v>
                  </c:pt>
                  <c:pt idx="43">
                    <c:v>0.21260292922902288</c:v>
                  </c:pt>
                  <c:pt idx="44">
                    <c:v>0.30803489723021615</c:v>
                  </c:pt>
                  <c:pt idx="45">
                    <c:v>0.39742817158157595</c:v>
                  </c:pt>
                  <c:pt idx="46">
                    <c:v>0.29498112157241968</c:v>
                  </c:pt>
                  <c:pt idx="47">
                    <c:v>0.49336240072451837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0.2375464784233263</c:v>
                  </c:pt>
                  <c:pt idx="43">
                    <c:v>0.21260292922902288</c:v>
                  </c:pt>
                  <c:pt idx="44">
                    <c:v>0.30803489723021615</c:v>
                  </c:pt>
                  <c:pt idx="45">
                    <c:v>0.39742817158157595</c:v>
                  </c:pt>
                  <c:pt idx="46">
                    <c:v>0.29498112157241968</c:v>
                  </c:pt>
                  <c:pt idx="47">
                    <c:v>0.49336240072451837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1.0246539915327177</c:v>
                </c:pt>
                <c:pt idx="43">
                  <c:v>0.8516262026686835</c:v>
                </c:pt>
                <c:pt idx="44">
                  <c:v>1.210597623586241</c:v>
                </c:pt>
                <c:pt idx="45">
                  <c:v>1.2630109970043513</c:v>
                </c:pt>
                <c:pt idx="46">
                  <c:v>1.0705626878281711</c:v>
                </c:pt>
                <c:pt idx="47">
                  <c:v>1.1935515715491984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76480"/>
        <c:axId val="12187840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876480"/>
        <c:axId val="121878400"/>
      </c:lineChart>
      <c:catAx>
        <c:axId val="121876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1878400"/>
        <c:crosses val="autoZero"/>
        <c:auto val="1"/>
        <c:lblAlgn val="ctr"/>
        <c:lblOffset val="100"/>
        <c:noMultiLvlLbl val="0"/>
      </c:catAx>
      <c:valAx>
        <c:axId val="12187840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187648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LEV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0.28193985461443472</c:v>
                  </c:pt>
                  <c:pt idx="1">
                    <c:v>0.2416713552748064</c:v>
                  </c:pt>
                  <c:pt idx="2">
                    <c:v>0.31179980032294341</c:v>
                  </c:pt>
                  <c:pt idx="3">
                    <c:v>0.20203157593215962</c:v>
                  </c:pt>
                  <c:pt idx="4">
                    <c:v>2.7205255048908892E-2</c:v>
                  </c:pt>
                  <c:pt idx="5">
                    <c:v>0.15719468051631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0.28193985461443472</c:v>
                  </c:pt>
                  <c:pt idx="1">
                    <c:v>0.2416713552748064</c:v>
                  </c:pt>
                  <c:pt idx="2">
                    <c:v>0.31179980032294341</c:v>
                  </c:pt>
                  <c:pt idx="3">
                    <c:v>0.20203157593215962</c:v>
                  </c:pt>
                  <c:pt idx="4">
                    <c:v>2.7205255048908892E-2</c:v>
                  </c:pt>
                  <c:pt idx="5">
                    <c:v>0.15719468051631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1.0113856827332284</c:v>
                </c:pt>
                <c:pt idx="1">
                  <c:v>0.94443814511787494</c:v>
                </c:pt>
                <c:pt idx="2">
                  <c:v>0.95590236888806401</c:v>
                </c:pt>
                <c:pt idx="3">
                  <c:v>0.91089052196070697</c:v>
                </c:pt>
                <c:pt idx="4">
                  <c:v>0.65902078460019675</c:v>
                </c:pt>
                <c:pt idx="5">
                  <c:v>0.46344928080236009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0.28626333701082007</c:v>
                  </c:pt>
                  <c:pt idx="8">
                    <c:v>0.24760358640532865</c:v>
                  </c:pt>
                  <c:pt idx="9">
                    <c:v>0.18834316394342543</c:v>
                  </c:pt>
                  <c:pt idx="10">
                    <c:v>0.19745371789164914</c:v>
                  </c:pt>
                  <c:pt idx="11">
                    <c:v>0.20331641222504543</c:v>
                  </c:pt>
                  <c:pt idx="12">
                    <c:v>0.17841958066120756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0.28626333701082007</c:v>
                  </c:pt>
                  <c:pt idx="8">
                    <c:v>0.24760358640532865</c:v>
                  </c:pt>
                  <c:pt idx="9">
                    <c:v>0.18834316394342543</c:v>
                  </c:pt>
                  <c:pt idx="10">
                    <c:v>0.19745371789164914</c:v>
                  </c:pt>
                  <c:pt idx="11">
                    <c:v>0.20331641222504543</c:v>
                  </c:pt>
                  <c:pt idx="12">
                    <c:v>0.17841958066120756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1.0375015495944766</c:v>
                </c:pt>
                <c:pt idx="8">
                  <c:v>0.95391585795379896</c:v>
                </c:pt>
                <c:pt idx="9">
                  <c:v>1.0159097637861001</c:v>
                </c:pt>
                <c:pt idx="10">
                  <c:v>0.93289021334907485</c:v>
                </c:pt>
                <c:pt idx="11">
                  <c:v>0.88413120380902843</c:v>
                </c:pt>
                <c:pt idx="12">
                  <c:v>0.74147580863530216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0.18822796595514327</c:v>
                  </c:pt>
                  <c:pt idx="15">
                    <c:v>0.16329956102143767</c:v>
                  </c:pt>
                  <c:pt idx="16">
                    <c:v>0.23430246448559439</c:v>
                  </c:pt>
                  <c:pt idx="17">
                    <c:v>0.14500280690564335</c:v>
                  </c:pt>
                  <c:pt idx="18">
                    <c:v>0.15786569339493556</c:v>
                  </c:pt>
                  <c:pt idx="19">
                    <c:v>0.14263936042286135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0.18822796595514327</c:v>
                  </c:pt>
                  <c:pt idx="15">
                    <c:v>0.16329956102143767</c:v>
                  </c:pt>
                  <c:pt idx="16">
                    <c:v>0.23430246448559439</c:v>
                  </c:pt>
                  <c:pt idx="17">
                    <c:v>0.14500280690564335</c:v>
                  </c:pt>
                  <c:pt idx="18">
                    <c:v>0.15786569339493556</c:v>
                  </c:pt>
                  <c:pt idx="19">
                    <c:v>0.14263936042286135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1.0146991835606254</c:v>
                </c:pt>
                <c:pt idx="15">
                  <c:v>0.87664152399945905</c:v>
                </c:pt>
                <c:pt idx="16">
                  <c:v>1.0083237470281521</c:v>
                </c:pt>
                <c:pt idx="17">
                  <c:v>1.0197198070383913</c:v>
                </c:pt>
                <c:pt idx="18">
                  <c:v>0.97073575617035934</c:v>
                </c:pt>
                <c:pt idx="19">
                  <c:v>0.65829451738084466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0.21699829471124504</c:v>
                  </c:pt>
                  <c:pt idx="22">
                    <c:v>0.40196561207938325</c:v>
                  </c:pt>
                  <c:pt idx="23">
                    <c:v>0.4728194348005833</c:v>
                  </c:pt>
                  <c:pt idx="24">
                    <c:v>0.18388626823793242</c:v>
                  </c:pt>
                  <c:pt idx="25">
                    <c:v>0.39837717099435299</c:v>
                  </c:pt>
                  <c:pt idx="26">
                    <c:v>0.2182928875795227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0.21699829471124504</c:v>
                  </c:pt>
                  <c:pt idx="22">
                    <c:v>0.40196561207938325</c:v>
                  </c:pt>
                  <c:pt idx="23">
                    <c:v>0.4728194348005833</c:v>
                  </c:pt>
                  <c:pt idx="24">
                    <c:v>0.18388626823793242</c:v>
                  </c:pt>
                  <c:pt idx="25">
                    <c:v>0.39837717099435299</c:v>
                  </c:pt>
                  <c:pt idx="26">
                    <c:v>0.2182928875795227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1.0179584184653285</c:v>
                </c:pt>
                <c:pt idx="22">
                  <c:v>0.96491867788505969</c:v>
                </c:pt>
                <c:pt idx="23">
                  <c:v>1.1059394310108122</c:v>
                </c:pt>
                <c:pt idx="24">
                  <c:v>0.80666548388385162</c:v>
                </c:pt>
                <c:pt idx="25">
                  <c:v>0.92699010007145</c:v>
                </c:pt>
                <c:pt idx="26">
                  <c:v>0.6578591580417027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0.4479233479006875</c:v>
                  </c:pt>
                  <c:pt idx="29">
                    <c:v>0.49521413293958394</c:v>
                  </c:pt>
                  <c:pt idx="30">
                    <c:v>0.45807418133391503</c:v>
                  </c:pt>
                  <c:pt idx="31">
                    <c:v>0.34913353217258247</c:v>
                  </c:pt>
                  <c:pt idx="32">
                    <c:v>0.29607715108222865</c:v>
                  </c:pt>
                  <c:pt idx="33">
                    <c:v>0.37064050224445449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0.4479233479006875</c:v>
                  </c:pt>
                  <c:pt idx="29">
                    <c:v>0.49521413293958394</c:v>
                  </c:pt>
                  <c:pt idx="30">
                    <c:v>0.45807418133391503</c:v>
                  </c:pt>
                  <c:pt idx="31">
                    <c:v>0.34913353217258247</c:v>
                  </c:pt>
                  <c:pt idx="32">
                    <c:v>0.29607715108222865</c:v>
                  </c:pt>
                  <c:pt idx="33">
                    <c:v>0.37064050224445449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1.0790631582592221</c:v>
                </c:pt>
                <c:pt idx="29">
                  <c:v>0.94409999502049524</c:v>
                </c:pt>
                <c:pt idx="30">
                  <c:v>1.009765478758555</c:v>
                </c:pt>
                <c:pt idx="31">
                  <c:v>0.96489414087733216</c:v>
                </c:pt>
                <c:pt idx="32">
                  <c:v>0.90207588465173127</c:v>
                </c:pt>
                <c:pt idx="33">
                  <c:v>0.97264001738335459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0.27061355914272484</c:v>
                  </c:pt>
                  <c:pt idx="36">
                    <c:v>0.21386945076761171</c:v>
                  </c:pt>
                  <c:pt idx="37">
                    <c:v>0.26325741172501332</c:v>
                  </c:pt>
                  <c:pt idx="38">
                    <c:v>0.2009571692690342</c:v>
                  </c:pt>
                  <c:pt idx="39">
                    <c:v>0.21168532965995193</c:v>
                  </c:pt>
                  <c:pt idx="40">
                    <c:v>0.72262702608013829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0.27061355914272484</c:v>
                  </c:pt>
                  <c:pt idx="36">
                    <c:v>0.21386945076761171</c:v>
                  </c:pt>
                  <c:pt idx="37">
                    <c:v>0.26325741172501332</c:v>
                  </c:pt>
                  <c:pt idx="38">
                    <c:v>0.2009571692690342</c:v>
                  </c:pt>
                  <c:pt idx="39">
                    <c:v>0.21168532965995193</c:v>
                  </c:pt>
                  <c:pt idx="40">
                    <c:v>0.72262702608013829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1.0383689157091638</c:v>
                </c:pt>
                <c:pt idx="36">
                  <c:v>0.98407066316118996</c:v>
                </c:pt>
                <c:pt idx="37">
                  <c:v>1.2376089395852903</c:v>
                </c:pt>
                <c:pt idx="38">
                  <c:v>1.167051281141559</c:v>
                </c:pt>
                <c:pt idx="39">
                  <c:v>1.280984206128172</c:v>
                </c:pt>
                <c:pt idx="40">
                  <c:v>1.8654294804638929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0.21925656692052101</c:v>
                  </c:pt>
                  <c:pt idx="43">
                    <c:v>0.2566486999280217</c:v>
                  </c:pt>
                  <c:pt idx="44">
                    <c:v>0.2671702476427425</c:v>
                  </c:pt>
                  <c:pt idx="45">
                    <c:v>0.26696457965663545</c:v>
                  </c:pt>
                  <c:pt idx="46">
                    <c:v>0.22252863038753654</c:v>
                  </c:pt>
                  <c:pt idx="47">
                    <c:v>0.16944284077907606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0.21925656692052101</c:v>
                  </c:pt>
                  <c:pt idx="43">
                    <c:v>0.2566486999280217</c:v>
                  </c:pt>
                  <c:pt idx="44">
                    <c:v>0.2671702476427425</c:v>
                  </c:pt>
                  <c:pt idx="45">
                    <c:v>0.26696457965663545</c:v>
                  </c:pt>
                  <c:pt idx="46">
                    <c:v>0.22252863038753654</c:v>
                  </c:pt>
                  <c:pt idx="47">
                    <c:v>0.16944284077907606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1.0227649601492597</c:v>
                </c:pt>
                <c:pt idx="43">
                  <c:v>0.90016680940957317</c:v>
                </c:pt>
                <c:pt idx="44">
                  <c:v>1.0383149325698429</c:v>
                </c:pt>
                <c:pt idx="45">
                  <c:v>0.98260625058445006</c:v>
                </c:pt>
                <c:pt idx="46">
                  <c:v>0.90152714745355722</c:v>
                </c:pt>
                <c:pt idx="47">
                  <c:v>0.90552032383274472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31488"/>
        <c:axId val="12203776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031488"/>
        <c:axId val="122037760"/>
      </c:lineChart>
      <c:catAx>
        <c:axId val="122031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037760"/>
        <c:crosses val="autoZero"/>
        <c:auto val="1"/>
        <c:lblAlgn val="ctr"/>
        <c:lblOffset val="100"/>
        <c:noMultiLvlLbl val="0"/>
      </c:catAx>
      <c:valAx>
        <c:axId val="122037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03148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MEL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diagrams'!$D$2:$D$7</c:f>
                <c:numCache>
                  <c:formatCode>General</c:formatCode>
                  <c:ptCount val="6"/>
                  <c:pt idx="0">
                    <c:v>0.29734134098477333</c:v>
                  </c:pt>
                  <c:pt idx="1">
                    <c:v>0.30474654802518586</c:v>
                  </c:pt>
                  <c:pt idx="2">
                    <c:v>0.59097688284075067</c:v>
                  </c:pt>
                  <c:pt idx="3">
                    <c:v>0.3920184258656072</c:v>
                  </c:pt>
                  <c:pt idx="4">
                    <c:v>0.52613198947051598</c:v>
                  </c:pt>
                  <c:pt idx="5">
                    <c:v>0.45241575120744937</c:v>
                  </c:pt>
                </c:numCache>
              </c:numRef>
            </c:plus>
            <c:minus>
              <c:numRef>
                <c:f>'biomarker induc diagrams'!$D$2:$D$7</c:f>
                <c:numCache>
                  <c:formatCode>General</c:formatCode>
                  <c:ptCount val="6"/>
                  <c:pt idx="0">
                    <c:v>0.29734134098477333</c:v>
                  </c:pt>
                  <c:pt idx="1">
                    <c:v>0.30474654802518586</c:v>
                  </c:pt>
                  <c:pt idx="2">
                    <c:v>0.59097688284075067</c:v>
                  </c:pt>
                  <c:pt idx="3">
                    <c:v>0.3920184258656072</c:v>
                  </c:pt>
                  <c:pt idx="4">
                    <c:v>0.52613198947051598</c:v>
                  </c:pt>
                  <c:pt idx="5">
                    <c:v>0.45241575120744937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diagrams'!$C$2:$C$7</c:f>
              <c:numCache>
                <c:formatCode>General</c:formatCode>
                <c:ptCount val="6"/>
                <c:pt idx="0">
                  <c:v>1.0327791776526181</c:v>
                </c:pt>
                <c:pt idx="1">
                  <c:v>0.87631716433906337</c:v>
                </c:pt>
                <c:pt idx="2">
                  <c:v>1.0463394019240888</c:v>
                </c:pt>
                <c:pt idx="3">
                  <c:v>0.79249150611142705</c:v>
                </c:pt>
                <c:pt idx="4">
                  <c:v>1.0986592402905098</c:v>
                </c:pt>
                <c:pt idx="5">
                  <c:v>0.93728175081775844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diagrams'!$F$2:$F$14</c:f>
                <c:numCache>
                  <c:formatCode>General</c:formatCode>
                  <c:ptCount val="13"/>
                  <c:pt idx="7">
                    <c:v>0.31933116401265216</c:v>
                  </c:pt>
                  <c:pt idx="8">
                    <c:v>0.29597605709230573</c:v>
                  </c:pt>
                  <c:pt idx="9">
                    <c:v>0.32090192499331399</c:v>
                  </c:pt>
                  <c:pt idx="10">
                    <c:v>0.74232779013403671</c:v>
                  </c:pt>
                  <c:pt idx="11">
                    <c:v>0.64700554200447769</c:v>
                  </c:pt>
                  <c:pt idx="12">
                    <c:v>0.82326549268779958</c:v>
                  </c:pt>
                </c:numCache>
              </c:numRef>
            </c:plus>
            <c:minus>
              <c:numRef>
                <c:f>'biomarker induc diagrams'!$F$2:$F$14</c:f>
                <c:numCache>
                  <c:formatCode>General</c:formatCode>
                  <c:ptCount val="13"/>
                  <c:pt idx="7">
                    <c:v>0.31933116401265216</c:v>
                  </c:pt>
                  <c:pt idx="8">
                    <c:v>0.29597605709230573</c:v>
                  </c:pt>
                  <c:pt idx="9">
                    <c:v>0.32090192499331399</c:v>
                  </c:pt>
                  <c:pt idx="10">
                    <c:v>0.74232779013403671</c:v>
                  </c:pt>
                  <c:pt idx="11">
                    <c:v>0.64700554200447769</c:v>
                  </c:pt>
                  <c:pt idx="12">
                    <c:v>0.82326549268779958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1.0456247058637615</c:v>
                </c:pt>
                <c:pt idx="8">
                  <c:v>0.56594133861433005</c:v>
                </c:pt>
                <c:pt idx="9">
                  <c:v>0.69842120010550424</c:v>
                </c:pt>
                <c:pt idx="10">
                  <c:v>0.82713017789852261</c:v>
                </c:pt>
                <c:pt idx="11">
                  <c:v>0.88884397433351892</c:v>
                </c:pt>
                <c:pt idx="12">
                  <c:v>0.94826997334207697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diagrams'!$H$2:$H$21</c:f>
                <c:numCache>
                  <c:formatCode>General</c:formatCode>
                  <c:ptCount val="20"/>
                  <c:pt idx="14">
                    <c:v>0.54846029658698159</c:v>
                  </c:pt>
                  <c:pt idx="15">
                    <c:v>0.46613411388777837</c:v>
                  </c:pt>
                  <c:pt idx="16">
                    <c:v>1.4742795683638212</c:v>
                  </c:pt>
                  <c:pt idx="17">
                    <c:v>0.85543548770136157</c:v>
                  </c:pt>
                  <c:pt idx="18">
                    <c:v>0.99467009364726588</c:v>
                  </c:pt>
                  <c:pt idx="19">
                    <c:v>0.50184491792699615</c:v>
                  </c:pt>
                </c:numCache>
              </c:numRef>
            </c:plus>
            <c:minus>
              <c:numRef>
                <c:f>'biomarker induc diagrams'!$H$2:$H$21</c:f>
                <c:numCache>
                  <c:formatCode>General</c:formatCode>
                  <c:ptCount val="20"/>
                  <c:pt idx="14">
                    <c:v>0.54846029658698159</c:v>
                  </c:pt>
                  <c:pt idx="15">
                    <c:v>0.46613411388777837</c:v>
                  </c:pt>
                  <c:pt idx="16">
                    <c:v>1.4742795683638212</c:v>
                  </c:pt>
                  <c:pt idx="17">
                    <c:v>0.85543548770136157</c:v>
                  </c:pt>
                  <c:pt idx="18">
                    <c:v>0.99467009364726588</c:v>
                  </c:pt>
                  <c:pt idx="19">
                    <c:v>0.50184491792699615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1.1373069580714164</c:v>
                </c:pt>
                <c:pt idx="15">
                  <c:v>1.0474262111693682</c:v>
                </c:pt>
                <c:pt idx="16">
                  <c:v>1.8221509268817828</c:v>
                </c:pt>
                <c:pt idx="17">
                  <c:v>1.2598786379011988</c:v>
                </c:pt>
                <c:pt idx="18">
                  <c:v>1.5946638974227334</c:v>
                </c:pt>
                <c:pt idx="19">
                  <c:v>1.1156123657219388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diagrams'!$J$2:$J$28</c:f>
                <c:numCache>
                  <c:formatCode>General</c:formatCode>
                  <c:ptCount val="27"/>
                  <c:pt idx="21">
                    <c:v>0.63604812956705781</c:v>
                  </c:pt>
                  <c:pt idx="22">
                    <c:v>0.6613449710021313</c:v>
                  </c:pt>
                  <c:pt idx="23">
                    <c:v>1.0138227952983283</c:v>
                  </c:pt>
                  <c:pt idx="24">
                    <c:v>0.73326956996520321</c:v>
                  </c:pt>
                  <c:pt idx="25">
                    <c:v>0.97273997871336315</c:v>
                  </c:pt>
                  <c:pt idx="26">
                    <c:v>0.35020423075210416</c:v>
                  </c:pt>
                </c:numCache>
              </c:numRef>
            </c:plus>
            <c:minus>
              <c:numRef>
                <c:f>'biomarker induc diagrams'!$J$2:$J$28</c:f>
                <c:numCache>
                  <c:formatCode>General</c:formatCode>
                  <c:ptCount val="27"/>
                  <c:pt idx="21">
                    <c:v>0.63604812956705781</c:v>
                  </c:pt>
                  <c:pt idx="22">
                    <c:v>0.6613449710021313</c:v>
                  </c:pt>
                  <c:pt idx="23">
                    <c:v>1.0138227952983283</c:v>
                  </c:pt>
                  <c:pt idx="24">
                    <c:v>0.73326956996520321</c:v>
                  </c:pt>
                  <c:pt idx="25">
                    <c:v>0.97273997871336315</c:v>
                  </c:pt>
                  <c:pt idx="26">
                    <c:v>0.35020423075210416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1.1968361213646219</c:v>
                </c:pt>
                <c:pt idx="22">
                  <c:v>1.1392890814374081</c:v>
                </c:pt>
                <c:pt idx="23">
                  <c:v>1.5056760040843562</c:v>
                </c:pt>
                <c:pt idx="24">
                  <c:v>1.1886959416265113</c:v>
                </c:pt>
                <c:pt idx="25">
                  <c:v>1.316858470319954</c:v>
                </c:pt>
                <c:pt idx="26">
                  <c:v>0.981388039704294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diagrams'!$L$2:$L$28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diagrams'!$N$2:$N$35</c:f>
                <c:numCache>
                  <c:formatCode>General</c:formatCode>
                  <c:ptCount val="34"/>
                  <c:pt idx="28">
                    <c:v>0.36558467798430166</c:v>
                  </c:pt>
                  <c:pt idx="29">
                    <c:v>6.8184550962712698E-2</c:v>
                  </c:pt>
                  <c:pt idx="30">
                    <c:v>9.3159688935634158E-2</c:v>
                  </c:pt>
                  <c:pt idx="31">
                    <c:v>0.48537441985685637</c:v>
                  </c:pt>
                  <c:pt idx="32">
                    <c:v>0.44417227388040759</c:v>
                  </c:pt>
                  <c:pt idx="33">
                    <c:v>0.18543641500397492</c:v>
                  </c:pt>
                </c:numCache>
              </c:numRef>
            </c:plus>
            <c:minus>
              <c:numRef>
                <c:f>'biomarker induc diagrams'!$N$2:$N$35</c:f>
                <c:numCache>
                  <c:formatCode>General</c:formatCode>
                  <c:ptCount val="34"/>
                  <c:pt idx="28">
                    <c:v>0.36558467798430166</c:v>
                  </c:pt>
                  <c:pt idx="29">
                    <c:v>6.8184550962712698E-2</c:v>
                  </c:pt>
                  <c:pt idx="30">
                    <c:v>9.3159688935634158E-2</c:v>
                  </c:pt>
                  <c:pt idx="31">
                    <c:v>0.48537441985685637</c:v>
                  </c:pt>
                  <c:pt idx="32">
                    <c:v>0.44417227388040759</c:v>
                  </c:pt>
                  <c:pt idx="33">
                    <c:v>0.18543641500397492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1.045677967693863</c:v>
                </c:pt>
                <c:pt idx="29">
                  <c:v>0.75252682247648928</c:v>
                </c:pt>
                <c:pt idx="30">
                  <c:v>0.87182832538927546</c:v>
                </c:pt>
                <c:pt idx="31">
                  <c:v>1.0100709435848356</c:v>
                </c:pt>
                <c:pt idx="32">
                  <c:v>0.87352643657743689</c:v>
                </c:pt>
                <c:pt idx="33">
                  <c:v>0.93998571928786434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diagrams'!$P$2:$P$42</c:f>
                <c:numCache>
                  <c:formatCode>General</c:formatCode>
                  <c:ptCount val="41"/>
                  <c:pt idx="35">
                    <c:v>0.26059219309636106</c:v>
                  </c:pt>
                  <c:pt idx="36">
                    <c:v>0.30778140775387153</c:v>
                  </c:pt>
                  <c:pt idx="37">
                    <c:v>0.37528342407904153</c:v>
                  </c:pt>
                  <c:pt idx="38">
                    <c:v>0.22223702773174356</c:v>
                  </c:pt>
                  <c:pt idx="39">
                    <c:v>0.30734501520193169</c:v>
                  </c:pt>
                  <c:pt idx="40">
                    <c:v>0.59590069338533724</c:v>
                  </c:pt>
                </c:numCache>
              </c:numRef>
            </c:plus>
            <c:minus>
              <c:numRef>
                <c:f>'biomarker induc diagrams'!$P$2:$P$42</c:f>
                <c:numCache>
                  <c:formatCode>General</c:formatCode>
                  <c:ptCount val="41"/>
                  <c:pt idx="35">
                    <c:v>0.26059219309636106</c:v>
                  </c:pt>
                  <c:pt idx="36">
                    <c:v>0.30778140775387153</c:v>
                  </c:pt>
                  <c:pt idx="37">
                    <c:v>0.37528342407904153</c:v>
                  </c:pt>
                  <c:pt idx="38">
                    <c:v>0.22223702773174356</c:v>
                  </c:pt>
                  <c:pt idx="39">
                    <c:v>0.30734501520193169</c:v>
                  </c:pt>
                  <c:pt idx="40">
                    <c:v>0.59590069338533724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1.0293205362416384</c:v>
                </c:pt>
                <c:pt idx="36">
                  <c:v>0.74540379885898977</c:v>
                </c:pt>
                <c:pt idx="37">
                  <c:v>1.1942903104006624</c:v>
                </c:pt>
                <c:pt idx="38">
                  <c:v>1.4682734526264982</c:v>
                </c:pt>
                <c:pt idx="39">
                  <c:v>0.9283979309000534</c:v>
                </c:pt>
                <c:pt idx="40">
                  <c:v>0.92057014187236508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diagrams'!$R$2:$R$49</c:f>
                <c:numCache>
                  <c:formatCode>General</c:formatCode>
                  <c:ptCount val="48"/>
                  <c:pt idx="42">
                    <c:v>0.64355928814535246</c:v>
                  </c:pt>
                  <c:pt idx="43">
                    <c:v>1.0584306233432101</c:v>
                  </c:pt>
                  <c:pt idx="44">
                    <c:v>0.17359645171925819</c:v>
                  </c:pt>
                  <c:pt idx="45">
                    <c:v>0.35866048876852069</c:v>
                  </c:pt>
                  <c:pt idx="46">
                    <c:v>0.25671011838743291</c:v>
                  </c:pt>
                  <c:pt idx="47">
                    <c:v>0.3438009770693804</c:v>
                  </c:pt>
                </c:numCache>
              </c:numRef>
            </c:plus>
            <c:minus>
              <c:numRef>
                <c:f>'biomarker induc diagrams'!$R$2:$R$49</c:f>
                <c:numCache>
                  <c:formatCode>General</c:formatCode>
                  <c:ptCount val="48"/>
                  <c:pt idx="42">
                    <c:v>0.64355928814535246</c:v>
                  </c:pt>
                  <c:pt idx="43">
                    <c:v>1.0584306233432101</c:v>
                  </c:pt>
                  <c:pt idx="44">
                    <c:v>0.17359645171925819</c:v>
                  </c:pt>
                  <c:pt idx="45">
                    <c:v>0.35866048876852069</c:v>
                  </c:pt>
                  <c:pt idx="46">
                    <c:v>0.25671011838743291</c:v>
                  </c:pt>
                  <c:pt idx="47">
                    <c:v>0.3438009770693804</c:v>
                  </c:pt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1.1298621902798645</c:v>
                </c:pt>
                <c:pt idx="43">
                  <c:v>1.0918065177222334</c:v>
                </c:pt>
                <c:pt idx="44">
                  <c:v>0.56394013100246765</c:v>
                </c:pt>
                <c:pt idx="45">
                  <c:v>0.68712808748442855</c:v>
                </c:pt>
                <c:pt idx="46">
                  <c:v>0.50136621055503872</c:v>
                </c:pt>
                <c:pt idx="47">
                  <c:v>0.86283391183149993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29408"/>
        <c:axId val="12213568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diagrams'!$A$2:$A$49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129408"/>
        <c:axId val="122135680"/>
      </c:lineChart>
      <c:catAx>
        <c:axId val="122129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[nM]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135680"/>
        <c:crosses val="autoZero"/>
        <c:auto val="1"/>
        <c:lblAlgn val="ctr"/>
        <c:lblOffset val="100"/>
        <c:noMultiLvlLbl val="0"/>
      </c:catAx>
      <c:valAx>
        <c:axId val="1221356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12940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NFT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0.23937429843597569</c:v>
                  </c:pt>
                  <c:pt idx="1">
                    <c:v>0.28325494399779166</c:v>
                  </c:pt>
                  <c:pt idx="2">
                    <c:v>0.36460337378811308</c:v>
                  </c:pt>
                  <c:pt idx="3">
                    <c:v>0.26919118716899715</c:v>
                  </c:pt>
                  <c:pt idx="4">
                    <c:v>0.18324156136809922</c:v>
                  </c:pt>
                  <c:pt idx="5">
                    <c:v>0.39122599500718236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0.23937429843597569</c:v>
                  </c:pt>
                  <c:pt idx="1">
                    <c:v>0.28325494399779166</c:v>
                  </c:pt>
                  <c:pt idx="2">
                    <c:v>0.36460337378811308</c:v>
                  </c:pt>
                  <c:pt idx="3">
                    <c:v>0.26919118716899715</c:v>
                  </c:pt>
                  <c:pt idx="4">
                    <c:v>0.18324156136809922</c:v>
                  </c:pt>
                  <c:pt idx="5">
                    <c:v>0.39122599500718236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1.025952162278404</c:v>
                </c:pt>
                <c:pt idx="1">
                  <c:v>0.91651502389157569</c:v>
                </c:pt>
                <c:pt idx="2">
                  <c:v>0.9891371626514095</c:v>
                </c:pt>
                <c:pt idx="3">
                  <c:v>0.97792675120908212</c:v>
                </c:pt>
                <c:pt idx="4">
                  <c:v>0.70430139300112848</c:v>
                </c:pt>
                <c:pt idx="5">
                  <c:v>0.89684283187886804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0.20103024172462741</c:v>
                  </c:pt>
                  <c:pt idx="8">
                    <c:v>0.12480920634165081</c:v>
                  </c:pt>
                  <c:pt idx="9">
                    <c:v>0.43383547591429789</c:v>
                  </c:pt>
                  <c:pt idx="10">
                    <c:v>0.20594698353023225</c:v>
                  </c:pt>
                  <c:pt idx="11">
                    <c:v>0.20546824517614537</c:v>
                  </c:pt>
                  <c:pt idx="12">
                    <c:v>5.4760293260604047E-2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0.20103024172462741</c:v>
                  </c:pt>
                  <c:pt idx="8">
                    <c:v>0.12480920634165081</c:v>
                  </c:pt>
                  <c:pt idx="9">
                    <c:v>0.43383547591429789</c:v>
                  </c:pt>
                  <c:pt idx="10">
                    <c:v>0.20594698353023225</c:v>
                  </c:pt>
                  <c:pt idx="11">
                    <c:v>0.20546824517614537</c:v>
                  </c:pt>
                  <c:pt idx="12">
                    <c:v>5.4760293260604047E-2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1.0159107589274385</c:v>
                </c:pt>
                <c:pt idx="8">
                  <c:v>1.0046436972655177</c:v>
                </c:pt>
                <c:pt idx="9">
                  <c:v>1.2998485534412505</c:v>
                </c:pt>
                <c:pt idx="10">
                  <c:v>1.0957264073555166</c:v>
                </c:pt>
                <c:pt idx="11">
                  <c:v>0.90583594366963238</c:v>
                </c:pt>
                <c:pt idx="12">
                  <c:v>0.40001931141051994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0.47733298891627574</c:v>
                  </c:pt>
                  <c:pt idx="15">
                    <c:v>0.25230073654529994</c:v>
                  </c:pt>
                  <c:pt idx="16">
                    <c:v>0.24500844933375493</c:v>
                  </c:pt>
                  <c:pt idx="17">
                    <c:v>0.4042751904177051</c:v>
                  </c:pt>
                  <c:pt idx="18">
                    <c:v>0.58951548742201287</c:v>
                  </c:pt>
                  <c:pt idx="19">
                    <c:v>0.4836413807363461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0.47733298891627574</c:v>
                  </c:pt>
                  <c:pt idx="15">
                    <c:v>0.25230073654529994</c:v>
                  </c:pt>
                  <c:pt idx="16">
                    <c:v>0.24500844933375493</c:v>
                  </c:pt>
                  <c:pt idx="17">
                    <c:v>0.4042751904177051</c:v>
                  </c:pt>
                  <c:pt idx="18">
                    <c:v>0.58951548742201287</c:v>
                  </c:pt>
                  <c:pt idx="19">
                    <c:v>0.4836413807363461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1.0811359785142067</c:v>
                </c:pt>
                <c:pt idx="15">
                  <c:v>1.1472478512233986</c:v>
                </c:pt>
                <c:pt idx="16">
                  <c:v>1.2112880853468606</c:v>
                </c:pt>
                <c:pt idx="17">
                  <c:v>1.2026771645153882</c:v>
                </c:pt>
                <c:pt idx="18">
                  <c:v>2.2549329949192862</c:v>
                </c:pt>
                <c:pt idx="19">
                  <c:v>3.9550713798530879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0.40737113030251615</c:v>
                  </c:pt>
                  <c:pt idx="22">
                    <c:v>0.37527604012490934</c:v>
                  </c:pt>
                  <c:pt idx="23">
                    <c:v>0.35440927283918133</c:v>
                  </c:pt>
                  <c:pt idx="24">
                    <c:v>0.75694195335555758</c:v>
                  </c:pt>
                  <c:pt idx="25">
                    <c:v>1.0394438170249969</c:v>
                  </c:pt>
                  <c:pt idx="26">
                    <c:v>0.32438245979825864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0.40737113030251615</c:v>
                  </c:pt>
                  <c:pt idx="22">
                    <c:v>0.37527604012490934</c:v>
                  </c:pt>
                  <c:pt idx="23">
                    <c:v>0.35440927283918133</c:v>
                  </c:pt>
                  <c:pt idx="24">
                    <c:v>0.75694195335555758</c:v>
                  </c:pt>
                  <c:pt idx="25">
                    <c:v>1.0394438170249969</c:v>
                  </c:pt>
                  <c:pt idx="26">
                    <c:v>0.32438245979825864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1.060134962877999</c:v>
                </c:pt>
                <c:pt idx="22">
                  <c:v>1.4091922564562156</c:v>
                </c:pt>
                <c:pt idx="23">
                  <c:v>1.2026910018976011</c:v>
                </c:pt>
                <c:pt idx="24">
                  <c:v>1.3467395682075836</c:v>
                </c:pt>
                <c:pt idx="25">
                  <c:v>1.9242063780163197</c:v>
                </c:pt>
                <c:pt idx="26">
                  <c:v>0.66555008928203518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0.14091140309773395</c:v>
                  </c:pt>
                  <c:pt idx="29">
                    <c:v>0.22386028868779323</c:v>
                  </c:pt>
                  <c:pt idx="30">
                    <c:v>0.12450031504958059</c:v>
                  </c:pt>
                  <c:pt idx="31">
                    <c:v>8.3366925174335804E-2</c:v>
                  </c:pt>
                  <c:pt idx="32">
                    <c:v>0.15646296183503827</c:v>
                  </c:pt>
                  <c:pt idx="33">
                    <c:v>5.5289827563044021E-2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0.14091140309773395</c:v>
                  </c:pt>
                  <c:pt idx="29">
                    <c:v>0.22386028868779323</c:v>
                  </c:pt>
                  <c:pt idx="30">
                    <c:v>0.12450031504958059</c:v>
                  </c:pt>
                  <c:pt idx="31">
                    <c:v>8.3366925174335804E-2</c:v>
                  </c:pt>
                  <c:pt idx="32">
                    <c:v>0.15646296183503827</c:v>
                  </c:pt>
                  <c:pt idx="33">
                    <c:v>5.5289827563044021E-2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1.0083136163907038</c:v>
                </c:pt>
                <c:pt idx="29">
                  <c:v>0.92618084137717471</c:v>
                </c:pt>
                <c:pt idx="30">
                  <c:v>0.86207604129323945</c:v>
                </c:pt>
                <c:pt idx="31">
                  <c:v>0.86600429635684584</c:v>
                </c:pt>
                <c:pt idx="32">
                  <c:v>0.95306777086374572</c:v>
                </c:pt>
                <c:pt idx="33">
                  <c:v>0.49357149606914236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0.2541897582152664</c:v>
                  </c:pt>
                  <c:pt idx="36">
                    <c:v>0.19517386771198103</c:v>
                  </c:pt>
                  <c:pt idx="37">
                    <c:v>0.16982770396310901</c:v>
                  </c:pt>
                  <c:pt idx="38">
                    <c:v>0.14179511465583172</c:v>
                  </c:pt>
                  <c:pt idx="39">
                    <c:v>0.42148693043371621</c:v>
                  </c:pt>
                  <c:pt idx="40">
                    <c:v>10.671786891807439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0.2541897582152664</c:v>
                  </c:pt>
                  <c:pt idx="36">
                    <c:v>0.19517386771198103</c:v>
                  </c:pt>
                  <c:pt idx="37">
                    <c:v>0.16982770396310901</c:v>
                  </c:pt>
                  <c:pt idx="38">
                    <c:v>0.14179511465583172</c:v>
                  </c:pt>
                  <c:pt idx="39">
                    <c:v>0.42148693043371621</c:v>
                  </c:pt>
                  <c:pt idx="40">
                    <c:v>10.671786891807439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1.0239315497233783</c:v>
                </c:pt>
                <c:pt idx="36">
                  <c:v>1.0088563899241585</c:v>
                </c:pt>
                <c:pt idx="37">
                  <c:v>1.0551279614466349</c:v>
                </c:pt>
                <c:pt idx="38">
                  <c:v>1.0037943223367456</c:v>
                </c:pt>
                <c:pt idx="39">
                  <c:v>3.0744303485501434</c:v>
                </c:pt>
                <c:pt idx="40">
                  <c:v>47.393813513025691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0.20977322332990905</c:v>
                  </c:pt>
                  <c:pt idx="43">
                    <c:v>0.2523460702737626</c:v>
                  </c:pt>
                  <c:pt idx="44">
                    <c:v>0.1228502428899316</c:v>
                  </c:pt>
                  <c:pt idx="45">
                    <c:v>0.18530514766833706</c:v>
                  </c:pt>
                  <c:pt idx="46">
                    <c:v>0.23429661863509588</c:v>
                  </c:pt>
                  <c:pt idx="47">
                    <c:v>1.8756247555282193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0.20977322332990905</c:v>
                  </c:pt>
                  <c:pt idx="43">
                    <c:v>0.2523460702737626</c:v>
                  </c:pt>
                  <c:pt idx="44">
                    <c:v>0.1228502428899316</c:v>
                  </c:pt>
                  <c:pt idx="45">
                    <c:v>0.18530514766833706</c:v>
                  </c:pt>
                  <c:pt idx="46">
                    <c:v>0.23429661863509588</c:v>
                  </c:pt>
                  <c:pt idx="47">
                    <c:v>1.8756247555282193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1.0174663206103622</c:v>
                </c:pt>
                <c:pt idx="43">
                  <c:v>1.1037535801304055</c:v>
                </c:pt>
                <c:pt idx="44">
                  <c:v>0.81475926107547225</c:v>
                </c:pt>
                <c:pt idx="45">
                  <c:v>0.97532129192486139</c:v>
                </c:pt>
                <c:pt idx="46">
                  <c:v>1.3336654607911564</c:v>
                </c:pt>
                <c:pt idx="47">
                  <c:v>8.8475841116888621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10944"/>
        <c:axId val="12221721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10944"/>
        <c:axId val="122217216"/>
      </c:lineChart>
      <c:catAx>
        <c:axId val="12221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217216"/>
        <c:crosses val="autoZero"/>
        <c:auto val="1"/>
        <c:lblAlgn val="ctr"/>
        <c:lblOffset val="100"/>
        <c:noMultiLvlLbl val="0"/>
      </c:catAx>
      <c:valAx>
        <c:axId val="12221721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/>
                  <a:t>Fold</a:t>
                </a:r>
                <a:r>
                  <a:rPr lang="de-DE" sz="1800" b="1" baseline="0"/>
                  <a:t> change </a:t>
                </a:r>
                <a:r>
                  <a:rPr lang="de-DE" sz="1800" b="1"/>
                  <a:t>2 </a:t>
                </a:r>
                <a:r>
                  <a:rPr lang="de-DE" sz="1800" b="1" baseline="30000"/>
                  <a:t>-ΔΔCT</a:t>
                </a:r>
                <a:r>
                  <a:rPr lang="de-DE" sz="1800" b="1"/>
                  <a:t> </a:t>
                </a:r>
                <a:endParaRPr lang="de-DE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210944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64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NIM induced gene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diagram'!$D$2:$D$7</c:f>
                <c:numCache>
                  <c:formatCode>General</c:formatCode>
                  <c:ptCount val="6"/>
                  <c:pt idx="0">
                    <c:v>0.42631303410662752</c:v>
                  </c:pt>
                  <c:pt idx="1">
                    <c:v>0.38741809320104453</c:v>
                  </c:pt>
                  <c:pt idx="2">
                    <c:v>0.43821082010419821</c:v>
                  </c:pt>
                  <c:pt idx="3">
                    <c:v>0.16517402848886178</c:v>
                  </c:pt>
                  <c:pt idx="4">
                    <c:v>0.183095633014384</c:v>
                  </c:pt>
                  <c:pt idx="5">
                    <c:v>0.10192757737440024</c:v>
                  </c:pt>
                </c:numCache>
              </c:numRef>
            </c:plus>
            <c:minus>
              <c:numRef>
                <c:f>'Biomarker ind diagram'!$D$2:$D$7</c:f>
                <c:numCache>
                  <c:formatCode>General</c:formatCode>
                  <c:ptCount val="6"/>
                  <c:pt idx="0">
                    <c:v>0.42631303410662752</c:v>
                  </c:pt>
                  <c:pt idx="1">
                    <c:v>0.38741809320104453</c:v>
                  </c:pt>
                  <c:pt idx="2">
                    <c:v>0.43821082010419821</c:v>
                  </c:pt>
                  <c:pt idx="3">
                    <c:v>0.16517402848886178</c:v>
                  </c:pt>
                  <c:pt idx="4">
                    <c:v>0.183095633014384</c:v>
                  </c:pt>
                  <c:pt idx="5">
                    <c:v>0.10192757737440024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diagram'!$C$2:$C$7</c:f>
              <c:numCache>
                <c:formatCode>General</c:formatCode>
                <c:ptCount val="6"/>
                <c:pt idx="0">
                  <c:v>1.0656740145065002</c:v>
                </c:pt>
                <c:pt idx="1">
                  <c:v>0.87867282625628029</c:v>
                </c:pt>
                <c:pt idx="2">
                  <c:v>0.9329777418499906</c:v>
                </c:pt>
                <c:pt idx="3">
                  <c:v>0.52757119398383867</c:v>
                </c:pt>
                <c:pt idx="4">
                  <c:v>0.99364908753773662</c:v>
                </c:pt>
                <c:pt idx="5">
                  <c:v>0.27596581813854681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diagram'!$F$2:$F$14</c:f>
                <c:numCache>
                  <c:formatCode>General</c:formatCode>
                  <c:ptCount val="13"/>
                  <c:pt idx="7">
                    <c:v>0.16254670148899319</c:v>
                  </c:pt>
                  <c:pt idx="8">
                    <c:v>0.47109540276254258</c:v>
                  </c:pt>
                  <c:pt idx="9">
                    <c:v>0.39255652065101443</c:v>
                  </c:pt>
                  <c:pt idx="10">
                    <c:v>0.10052758538919074</c:v>
                  </c:pt>
                  <c:pt idx="11">
                    <c:v>0.22874618116910475</c:v>
                  </c:pt>
                  <c:pt idx="12">
                    <c:v>0.5637505911571763</c:v>
                  </c:pt>
                </c:numCache>
              </c:numRef>
            </c:plus>
            <c:minus>
              <c:numRef>
                <c:f>'Biomarker ind diagram'!$F$2:$F$14</c:f>
                <c:numCache>
                  <c:formatCode>General</c:formatCode>
                  <c:ptCount val="13"/>
                  <c:pt idx="7">
                    <c:v>0.16254670148899319</c:v>
                  </c:pt>
                  <c:pt idx="8">
                    <c:v>0.47109540276254258</c:v>
                  </c:pt>
                  <c:pt idx="9">
                    <c:v>0.39255652065101443</c:v>
                  </c:pt>
                  <c:pt idx="10">
                    <c:v>0.10052758538919074</c:v>
                  </c:pt>
                  <c:pt idx="11">
                    <c:v>0.22874618116910475</c:v>
                  </c:pt>
                  <c:pt idx="12">
                    <c:v>0.5637505911571763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1.0112037420719162</c:v>
                </c:pt>
                <c:pt idx="8">
                  <c:v>1.0357599251263059</c:v>
                </c:pt>
                <c:pt idx="9">
                  <c:v>1.2381360275309723</c:v>
                </c:pt>
                <c:pt idx="10">
                  <c:v>1.1300288324728569</c:v>
                </c:pt>
                <c:pt idx="11">
                  <c:v>1.1185295724391637</c:v>
                </c:pt>
                <c:pt idx="12">
                  <c:v>1.2919486632069015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diagram'!$H$2:$H$21</c:f>
                <c:numCache>
                  <c:formatCode>General</c:formatCode>
                  <c:ptCount val="20"/>
                  <c:pt idx="14">
                    <c:v>0.20852642793358581</c:v>
                  </c:pt>
                  <c:pt idx="15">
                    <c:v>0.41443547831262134</c:v>
                  </c:pt>
                  <c:pt idx="16">
                    <c:v>0.42492950540080976</c:v>
                  </c:pt>
                  <c:pt idx="17">
                    <c:v>0.42361789415731865</c:v>
                  </c:pt>
                  <c:pt idx="18">
                    <c:v>0.40956315099980045</c:v>
                  </c:pt>
                  <c:pt idx="19">
                    <c:v>0.28609393913915176</c:v>
                  </c:pt>
                </c:numCache>
              </c:numRef>
            </c:plus>
            <c:minus>
              <c:numRef>
                <c:f>'Biomarker ind diagram'!$H$2:$H$21</c:f>
                <c:numCache>
                  <c:formatCode>General</c:formatCode>
                  <c:ptCount val="20"/>
                  <c:pt idx="14">
                    <c:v>0.20852642793358581</c:v>
                  </c:pt>
                  <c:pt idx="15">
                    <c:v>0.41443547831262134</c:v>
                  </c:pt>
                  <c:pt idx="16">
                    <c:v>0.42492950540080976</c:v>
                  </c:pt>
                  <c:pt idx="17">
                    <c:v>0.42361789415731865</c:v>
                  </c:pt>
                  <c:pt idx="18">
                    <c:v>0.40956315099980045</c:v>
                  </c:pt>
                  <c:pt idx="19">
                    <c:v>0.28609393913915176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1.0191918643225331</c:v>
                </c:pt>
                <c:pt idx="15">
                  <c:v>0.92984425945778737</c:v>
                </c:pt>
                <c:pt idx="16">
                  <c:v>1.010405990757598</c:v>
                </c:pt>
                <c:pt idx="17">
                  <c:v>0.99420490878785772</c:v>
                </c:pt>
                <c:pt idx="18">
                  <c:v>0.96338739950452812</c:v>
                </c:pt>
                <c:pt idx="19">
                  <c:v>1.8612458751121832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diagram'!$J$2:$J$28</c:f>
                <c:numCache>
                  <c:formatCode>General</c:formatCode>
                  <c:ptCount val="27"/>
                  <c:pt idx="21">
                    <c:v>0.76191205031995601</c:v>
                  </c:pt>
                  <c:pt idx="22">
                    <c:v>0.38422092554057902</c:v>
                  </c:pt>
                  <c:pt idx="23">
                    <c:v>0.80542981798106994</c:v>
                  </c:pt>
                  <c:pt idx="24">
                    <c:v>0.83629144200614502</c:v>
                  </c:pt>
                  <c:pt idx="25">
                    <c:v>1.0194398473917079</c:v>
                  </c:pt>
                  <c:pt idx="26">
                    <c:v>1.1589317481078696</c:v>
                  </c:pt>
                </c:numCache>
              </c:numRef>
            </c:plus>
            <c:minus>
              <c:numRef>
                <c:f>'Biomarker ind diagram'!$J$2:$J$28</c:f>
                <c:numCache>
                  <c:formatCode>General</c:formatCode>
                  <c:ptCount val="27"/>
                  <c:pt idx="21">
                    <c:v>0.76191205031995601</c:v>
                  </c:pt>
                  <c:pt idx="22">
                    <c:v>0.38422092554057902</c:v>
                  </c:pt>
                  <c:pt idx="23">
                    <c:v>0.80542981798106994</c:v>
                  </c:pt>
                  <c:pt idx="24">
                    <c:v>0.83629144200614502</c:v>
                  </c:pt>
                  <c:pt idx="25">
                    <c:v>1.0194398473917079</c:v>
                  </c:pt>
                  <c:pt idx="26">
                    <c:v>1.1589317481078696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1.1710962939003464</c:v>
                </c:pt>
                <c:pt idx="22">
                  <c:v>0.95882970234471177</c:v>
                </c:pt>
                <c:pt idx="23">
                  <c:v>1.6031956334156738</c:v>
                </c:pt>
                <c:pt idx="24">
                  <c:v>1.3892036398146883</c:v>
                </c:pt>
                <c:pt idx="25">
                  <c:v>1.5198532331771089</c:v>
                </c:pt>
                <c:pt idx="26">
                  <c:v>1.8095607122231578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diagram'!$N$2:$N$35</c:f>
                <c:numCache>
                  <c:formatCode>General</c:formatCode>
                  <c:ptCount val="34"/>
                  <c:pt idx="28">
                    <c:v>0.17778536699608538</c:v>
                  </c:pt>
                  <c:pt idx="29">
                    <c:v>0.27790071330545396</c:v>
                  </c:pt>
                  <c:pt idx="30">
                    <c:v>0.22624015731844743</c:v>
                  </c:pt>
                  <c:pt idx="31">
                    <c:v>0.19725203215559001</c:v>
                  </c:pt>
                  <c:pt idx="32">
                    <c:v>0.10505119721175966</c:v>
                  </c:pt>
                  <c:pt idx="33">
                    <c:v>0.25664913483515955</c:v>
                  </c:pt>
                </c:numCache>
              </c:numRef>
            </c:plus>
            <c:minus>
              <c:numRef>
                <c:f>'Biomarker ind diagram'!$N$2:$N$35</c:f>
                <c:numCache>
                  <c:formatCode>General</c:formatCode>
                  <c:ptCount val="34"/>
                  <c:pt idx="28">
                    <c:v>0.17778536699608538</c:v>
                  </c:pt>
                  <c:pt idx="29">
                    <c:v>0.27790071330545396</c:v>
                  </c:pt>
                  <c:pt idx="30">
                    <c:v>0.22624015731844743</c:v>
                  </c:pt>
                  <c:pt idx="31">
                    <c:v>0.19725203215559001</c:v>
                  </c:pt>
                  <c:pt idx="32">
                    <c:v>0.10505119721175966</c:v>
                  </c:pt>
                  <c:pt idx="33">
                    <c:v>0.25664913483515955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1.0148121711665696</c:v>
                </c:pt>
                <c:pt idx="29">
                  <c:v>0.75943339969127266</c:v>
                </c:pt>
                <c:pt idx="30">
                  <c:v>0.88761882357104227</c:v>
                </c:pt>
                <c:pt idx="31">
                  <c:v>0.81488492727405992</c:v>
                </c:pt>
                <c:pt idx="32">
                  <c:v>0.84449259907717211</c:v>
                </c:pt>
                <c:pt idx="33">
                  <c:v>0.8108211586030919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diagram'!$P$2:$P$42</c:f>
                <c:numCache>
                  <c:formatCode>General</c:formatCode>
                  <c:ptCount val="41"/>
                  <c:pt idx="35">
                    <c:v>0.39517336062105901</c:v>
                  </c:pt>
                  <c:pt idx="36">
                    <c:v>0.58738252202911057</c:v>
                  </c:pt>
                  <c:pt idx="37">
                    <c:v>0.4289782857908378</c:v>
                  </c:pt>
                  <c:pt idx="38">
                    <c:v>6.08497790537132E-2</c:v>
                  </c:pt>
                  <c:pt idx="39">
                    <c:v>0.48930018874648623</c:v>
                  </c:pt>
                  <c:pt idx="40">
                    <c:v>4.2195173984402103</c:v>
                  </c:pt>
                </c:numCache>
              </c:numRef>
            </c:plus>
            <c:minus>
              <c:numRef>
                <c:f>'Biomarker ind diagram'!$P$2:$P$42</c:f>
                <c:numCache>
                  <c:formatCode>General</c:formatCode>
                  <c:ptCount val="41"/>
                  <c:pt idx="35">
                    <c:v>0.39517336062105901</c:v>
                  </c:pt>
                  <c:pt idx="36">
                    <c:v>0.58738252202911057</c:v>
                  </c:pt>
                  <c:pt idx="37">
                    <c:v>0.4289782857908378</c:v>
                  </c:pt>
                  <c:pt idx="38">
                    <c:v>6.08497790537132E-2</c:v>
                  </c:pt>
                  <c:pt idx="39">
                    <c:v>0.48930018874648623</c:v>
                  </c:pt>
                  <c:pt idx="40">
                    <c:v>4.2195173984402103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1.0625389865314503</c:v>
                </c:pt>
                <c:pt idx="36">
                  <c:v>1.3198971357520775</c:v>
                </c:pt>
                <c:pt idx="37">
                  <c:v>1.4539444188775501</c:v>
                </c:pt>
                <c:pt idx="38">
                  <c:v>1.1484025298905547</c:v>
                </c:pt>
                <c:pt idx="39">
                  <c:v>1.3664843583222479</c:v>
                </c:pt>
                <c:pt idx="40">
                  <c:v>13.308136798873027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diagram'!$R$2:$R$49</c:f>
                <c:numCache>
                  <c:formatCode>General</c:formatCode>
                  <c:ptCount val="48"/>
                  <c:pt idx="42">
                    <c:v>0.22097907195449143</c:v>
                  </c:pt>
                  <c:pt idx="43">
                    <c:v>0.37932952983416734</c:v>
                  </c:pt>
                  <c:pt idx="44">
                    <c:v>0.11285260456032116</c:v>
                  </c:pt>
                  <c:pt idx="45">
                    <c:v>0.18829002977210954</c:v>
                  </c:pt>
                  <c:pt idx="46">
                    <c:v>0.22004811398897545</c:v>
                  </c:pt>
                  <c:pt idx="47">
                    <c:v>1.1680956400883635</c:v>
                  </c:pt>
                </c:numCache>
              </c:numRef>
            </c:plus>
            <c:minus>
              <c:numRef>
                <c:f>'Biomarker ind diagram'!$R$2:$R$49</c:f>
                <c:numCache>
                  <c:formatCode>General</c:formatCode>
                  <c:ptCount val="48"/>
                  <c:pt idx="42">
                    <c:v>0.22097907195449143</c:v>
                  </c:pt>
                  <c:pt idx="43">
                    <c:v>0.37932952983416734</c:v>
                  </c:pt>
                  <c:pt idx="44">
                    <c:v>0.11285260456032116</c:v>
                  </c:pt>
                  <c:pt idx="45">
                    <c:v>0.18829002977210954</c:v>
                  </c:pt>
                  <c:pt idx="46">
                    <c:v>0.22004811398897545</c:v>
                  </c:pt>
                  <c:pt idx="47">
                    <c:v>1.1680956400883635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1.0216637730045377</c:v>
                </c:pt>
                <c:pt idx="43">
                  <c:v>0.88728561495101366</c:v>
                </c:pt>
                <c:pt idx="44">
                  <c:v>1.0997722129703078</c:v>
                </c:pt>
                <c:pt idx="45">
                  <c:v>0.87298705596843063</c:v>
                </c:pt>
                <c:pt idx="46">
                  <c:v>0.8314386425298167</c:v>
                </c:pt>
                <c:pt idx="47">
                  <c:v>4.4470648930575036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04768"/>
        <c:axId val="12231513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04768"/>
        <c:axId val="122315136"/>
      </c:lineChart>
      <c:catAx>
        <c:axId val="122304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315136"/>
        <c:crosses val="autoZero"/>
        <c:auto val="1"/>
        <c:lblAlgn val="ctr"/>
        <c:lblOffset val="100"/>
        <c:noMultiLvlLbl val="0"/>
      </c:catAx>
      <c:valAx>
        <c:axId val="1223151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30476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06E-3"/>
          <c:y val="0.92920069444444453"/>
          <c:w val="0.9969687037037036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PhB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0.22900967977109127</c:v>
                  </c:pt>
                  <c:pt idx="1">
                    <c:v>0.26052123448693132</c:v>
                  </c:pt>
                  <c:pt idx="2">
                    <c:v>0.38271097332211712</c:v>
                  </c:pt>
                  <c:pt idx="3">
                    <c:v>0.12058618232992861</c:v>
                  </c:pt>
                  <c:pt idx="4">
                    <c:v>0.23672485545157432</c:v>
                  </c:pt>
                  <c:pt idx="5">
                    <c:v>9.0504382032540798E-2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0.22900967977109127</c:v>
                  </c:pt>
                  <c:pt idx="1">
                    <c:v>0.26052123448693132</c:v>
                  </c:pt>
                  <c:pt idx="2">
                    <c:v>0.38271097332211712</c:v>
                  </c:pt>
                  <c:pt idx="3">
                    <c:v>0.12058618232992861</c:v>
                  </c:pt>
                  <c:pt idx="4">
                    <c:v>0.23672485545157432</c:v>
                  </c:pt>
                  <c:pt idx="5">
                    <c:v>9.0504382032540798E-2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1.0204697531410742</c:v>
                </c:pt>
                <c:pt idx="1">
                  <c:v>1.1217556536222382</c:v>
                </c:pt>
                <c:pt idx="2">
                  <c:v>1.0772364840977773</c:v>
                </c:pt>
                <c:pt idx="3">
                  <c:v>0.86599717628299189</c:v>
                </c:pt>
                <c:pt idx="4">
                  <c:v>0.7601966423574712</c:v>
                </c:pt>
                <c:pt idx="5">
                  <c:v>0.31143151402616193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0.25359601225184969</c:v>
                  </c:pt>
                  <c:pt idx="8">
                    <c:v>0.33307085330316155</c:v>
                  </c:pt>
                  <c:pt idx="9">
                    <c:v>0.21525424585952704</c:v>
                  </c:pt>
                  <c:pt idx="10">
                    <c:v>0.40644723306129993</c:v>
                  </c:pt>
                  <c:pt idx="11">
                    <c:v>0.55000079455027406</c:v>
                  </c:pt>
                  <c:pt idx="12">
                    <c:v>0.62965250237183878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0.25359601225184969</c:v>
                  </c:pt>
                  <c:pt idx="8">
                    <c:v>0.33307085330316155</c:v>
                  </c:pt>
                  <c:pt idx="9">
                    <c:v>0.21525424585952704</c:v>
                  </c:pt>
                  <c:pt idx="10">
                    <c:v>0.40644723306129993</c:v>
                  </c:pt>
                  <c:pt idx="11">
                    <c:v>0.55000079455027406</c:v>
                  </c:pt>
                  <c:pt idx="12">
                    <c:v>0.62965250237183878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1.0259707661890773</c:v>
                </c:pt>
                <c:pt idx="8">
                  <c:v>1.165563045426788</c:v>
                </c:pt>
                <c:pt idx="9">
                  <c:v>1.2342678581247277</c:v>
                </c:pt>
                <c:pt idx="10">
                  <c:v>1.5448708534069502</c:v>
                </c:pt>
                <c:pt idx="11">
                  <c:v>1.7778871561652458</c:v>
                </c:pt>
                <c:pt idx="12">
                  <c:v>3.2339114825743125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0.26369781648678453</c:v>
                  </c:pt>
                  <c:pt idx="15">
                    <c:v>0.39067916360125748</c:v>
                  </c:pt>
                  <c:pt idx="16">
                    <c:v>0.26146280216799228</c:v>
                  </c:pt>
                  <c:pt idx="17">
                    <c:v>0.36176415223119568</c:v>
                  </c:pt>
                  <c:pt idx="18">
                    <c:v>0.30867861657399576</c:v>
                  </c:pt>
                  <c:pt idx="19">
                    <c:v>1.7700213229495796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0.26369781648678453</c:v>
                  </c:pt>
                  <c:pt idx="15">
                    <c:v>0.39067916360125748</c:v>
                  </c:pt>
                  <c:pt idx="16">
                    <c:v>0.26146280216799228</c:v>
                  </c:pt>
                  <c:pt idx="17">
                    <c:v>0.36176415223119568</c:v>
                  </c:pt>
                  <c:pt idx="18">
                    <c:v>0.30867861657399576</c:v>
                  </c:pt>
                  <c:pt idx="19">
                    <c:v>1.7700213229495796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1.0268914181708568</c:v>
                </c:pt>
                <c:pt idx="15">
                  <c:v>1.5986017816917244</c:v>
                </c:pt>
                <c:pt idx="16">
                  <c:v>1.1621268216706764</c:v>
                </c:pt>
                <c:pt idx="17">
                  <c:v>1.4730171058595563</c:v>
                </c:pt>
                <c:pt idx="18">
                  <c:v>1.8646442674184878</c:v>
                </c:pt>
                <c:pt idx="19">
                  <c:v>7.1788741540917185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0.19744644472140968</c:v>
                  </c:pt>
                  <c:pt idx="22">
                    <c:v>0.24523156418725939</c:v>
                  </c:pt>
                  <c:pt idx="23">
                    <c:v>0.57284432475321212</c:v>
                  </c:pt>
                  <c:pt idx="24">
                    <c:v>0.24029204773184934</c:v>
                  </c:pt>
                  <c:pt idx="25">
                    <c:v>0.56258534562868723</c:v>
                  </c:pt>
                  <c:pt idx="26">
                    <c:v>3.5787935920338323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0.19744644472140968</c:v>
                  </c:pt>
                  <c:pt idx="22">
                    <c:v>0.24523156418725939</c:v>
                  </c:pt>
                  <c:pt idx="23">
                    <c:v>0.57284432475321212</c:v>
                  </c:pt>
                  <c:pt idx="24">
                    <c:v>0.24029204773184934</c:v>
                  </c:pt>
                  <c:pt idx="25">
                    <c:v>0.56258534562868723</c:v>
                  </c:pt>
                  <c:pt idx="26">
                    <c:v>3.5787935920338323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1.017366092957513</c:v>
                </c:pt>
                <c:pt idx="22">
                  <c:v>1.0295228563940075</c:v>
                </c:pt>
                <c:pt idx="23">
                  <c:v>1.2793074824642525</c:v>
                </c:pt>
                <c:pt idx="24">
                  <c:v>1.1784503749446051</c:v>
                </c:pt>
                <c:pt idx="25">
                  <c:v>1.4432289909476326</c:v>
                </c:pt>
                <c:pt idx="26">
                  <c:v>7.2783008639865052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0.21934395943918475</c:v>
                  </c:pt>
                  <c:pt idx="29">
                    <c:v>0.13060935575935478</c:v>
                  </c:pt>
                  <c:pt idx="30">
                    <c:v>0.17797478549125212</c:v>
                  </c:pt>
                  <c:pt idx="31">
                    <c:v>0.17883621318324563</c:v>
                  </c:pt>
                  <c:pt idx="32">
                    <c:v>0.25412555519468472</c:v>
                  </c:pt>
                  <c:pt idx="33">
                    <c:v>8.6361580071503283E-2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0.21934395943918475</c:v>
                  </c:pt>
                  <c:pt idx="29">
                    <c:v>0.13060935575935478</c:v>
                  </c:pt>
                  <c:pt idx="30">
                    <c:v>0.17797478549125212</c:v>
                  </c:pt>
                  <c:pt idx="31">
                    <c:v>0.17883621318324563</c:v>
                  </c:pt>
                  <c:pt idx="32">
                    <c:v>0.25412555519468472</c:v>
                  </c:pt>
                  <c:pt idx="33">
                    <c:v>8.6361580071503283E-2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1.0184228080515707</c:v>
                </c:pt>
                <c:pt idx="29">
                  <c:v>1.1686754772796428</c:v>
                </c:pt>
                <c:pt idx="30">
                  <c:v>1.0355839864422134</c:v>
                </c:pt>
                <c:pt idx="31">
                  <c:v>1.0094160573970099</c:v>
                </c:pt>
                <c:pt idx="32">
                  <c:v>1.1209452250018821</c:v>
                </c:pt>
                <c:pt idx="33">
                  <c:v>1.3136201995806738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0.3850778273601001</c:v>
                  </c:pt>
                  <c:pt idx="36">
                    <c:v>0.3470698487658414</c:v>
                  </c:pt>
                  <c:pt idx="37">
                    <c:v>0.23692062705312311</c:v>
                  </c:pt>
                  <c:pt idx="38">
                    <c:v>0.40886264503999503</c:v>
                  </c:pt>
                  <c:pt idx="39">
                    <c:v>0.39864434199158622</c:v>
                  </c:pt>
                  <c:pt idx="40">
                    <c:v>0.81101052335139789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0.3850778273601001</c:v>
                  </c:pt>
                  <c:pt idx="36">
                    <c:v>0.3470698487658414</c:v>
                  </c:pt>
                  <c:pt idx="37">
                    <c:v>0.23692062705312311</c:v>
                  </c:pt>
                  <c:pt idx="38">
                    <c:v>0.40886264503999503</c:v>
                  </c:pt>
                  <c:pt idx="39">
                    <c:v>0.39864434199158622</c:v>
                  </c:pt>
                  <c:pt idx="40">
                    <c:v>0.81101052335139789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1.0632551737375675</c:v>
                </c:pt>
                <c:pt idx="36">
                  <c:v>1.4332062148606213</c:v>
                </c:pt>
                <c:pt idx="37">
                  <c:v>1.1850886382565271</c:v>
                </c:pt>
                <c:pt idx="38">
                  <c:v>1.4570374351121453</c:v>
                </c:pt>
                <c:pt idx="39">
                  <c:v>1.3566889583932962</c:v>
                </c:pt>
                <c:pt idx="40">
                  <c:v>2.1140252690095331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0.17384812177878062</c:v>
                  </c:pt>
                  <c:pt idx="43">
                    <c:v>7.1974792807814422E-2</c:v>
                  </c:pt>
                  <c:pt idx="44">
                    <c:v>0.28327397396392495</c:v>
                  </c:pt>
                  <c:pt idx="45">
                    <c:v>0.22500745505156891</c:v>
                  </c:pt>
                  <c:pt idx="46">
                    <c:v>0.16884654607669705</c:v>
                  </c:pt>
                  <c:pt idx="47">
                    <c:v>0.99666186691609338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0.17384812177878062</c:v>
                  </c:pt>
                  <c:pt idx="43">
                    <c:v>7.1974792807814422E-2</c:v>
                  </c:pt>
                  <c:pt idx="44">
                    <c:v>0.28327397396392495</c:v>
                  </c:pt>
                  <c:pt idx="45">
                    <c:v>0.22500745505156891</c:v>
                  </c:pt>
                  <c:pt idx="46">
                    <c:v>0.16884654607669705</c:v>
                  </c:pt>
                  <c:pt idx="47">
                    <c:v>0.99666186691609338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1.0131691408069947</c:v>
                </c:pt>
                <c:pt idx="43">
                  <c:v>1.1252261206982259</c:v>
                </c:pt>
                <c:pt idx="44">
                  <c:v>1.2249157590106918</c:v>
                </c:pt>
                <c:pt idx="45">
                  <c:v>1.1083257939967261</c:v>
                </c:pt>
                <c:pt idx="46">
                  <c:v>1.247352828151487</c:v>
                </c:pt>
                <c:pt idx="47">
                  <c:v>4.6612457416174449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90400"/>
        <c:axId val="122396672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90400"/>
        <c:axId val="122396672"/>
      </c:lineChart>
      <c:catAx>
        <c:axId val="122390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396672"/>
        <c:crosses val="autoZero"/>
        <c:auto val="1"/>
        <c:lblAlgn val="ctr"/>
        <c:lblOffset val="100"/>
        <c:noMultiLvlLbl val="0"/>
      </c:catAx>
      <c:valAx>
        <c:axId val="12239667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39040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1.8553703703703644E-3"/>
          <c:y val="0.92920069444444453"/>
          <c:w val="0.99814462962962969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PMZ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diagram'!$D$2:$D$7</c:f>
                <c:numCache>
                  <c:formatCode>General</c:formatCode>
                  <c:ptCount val="6"/>
                  <c:pt idx="0">
                    <c:v>0.2317218116191577</c:v>
                  </c:pt>
                  <c:pt idx="1">
                    <c:v>0.40752317487893991</c:v>
                  </c:pt>
                  <c:pt idx="2">
                    <c:v>0.51266146409482161</c:v>
                  </c:pt>
                  <c:pt idx="3">
                    <c:v>0.38669161431899063</c:v>
                  </c:pt>
                  <c:pt idx="4">
                    <c:v>0.21624585443048247</c:v>
                  </c:pt>
                  <c:pt idx="5">
                    <c:v>0.37470913443426812</c:v>
                  </c:pt>
                </c:numCache>
              </c:numRef>
            </c:plus>
            <c:minus>
              <c:numRef>
                <c:f>'biomarker ind diagram'!$D$2:$D$7</c:f>
                <c:numCache>
                  <c:formatCode>General</c:formatCode>
                  <c:ptCount val="6"/>
                  <c:pt idx="0">
                    <c:v>0.2317218116191577</c:v>
                  </c:pt>
                  <c:pt idx="1">
                    <c:v>0.40752317487893991</c:v>
                  </c:pt>
                  <c:pt idx="2">
                    <c:v>0.51266146409482161</c:v>
                  </c:pt>
                  <c:pt idx="3">
                    <c:v>0.38669161431899063</c:v>
                  </c:pt>
                  <c:pt idx="4">
                    <c:v>0.21624585443048247</c:v>
                  </c:pt>
                  <c:pt idx="5">
                    <c:v>0.37470913443426812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diagram'!$C$2:$C$7</c:f>
              <c:numCache>
                <c:formatCode>General</c:formatCode>
                <c:ptCount val="6"/>
                <c:pt idx="0">
                  <c:v>1.0217168359025721</c:v>
                </c:pt>
                <c:pt idx="1">
                  <c:v>1.29972559539607</c:v>
                </c:pt>
                <c:pt idx="2">
                  <c:v>1.1850742918354025</c:v>
                </c:pt>
                <c:pt idx="3">
                  <c:v>1.0832405310095321</c:v>
                </c:pt>
                <c:pt idx="4">
                  <c:v>0.87729512402848309</c:v>
                </c:pt>
                <c:pt idx="5">
                  <c:v>0.98117035939828134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diagram'!$F$2:$F$14</c:f>
                <c:numCache>
                  <c:formatCode>General</c:formatCode>
                  <c:ptCount val="13"/>
                  <c:pt idx="7">
                    <c:v>0.48128132124463258</c:v>
                  </c:pt>
                  <c:pt idx="8">
                    <c:v>0.8958705375878554</c:v>
                  </c:pt>
                  <c:pt idx="9">
                    <c:v>0.90710770856372236</c:v>
                  </c:pt>
                  <c:pt idx="10">
                    <c:v>0.55207254748547929</c:v>
                  </c:pt>
                  <c:pt idx="11">
                    <c:v>0.49007982928352506</c:v>
                  </c:pt>
                  <c:pt idx="12">
                    <c:v>0.93245028166058741</c:v>
                  </c:pt>
                </c:numCache>
              </c:numRef>
            </c:plus>
            <c:minus>
              <c:numRef>
                <c:f>'biomarker ind diagram'!$F$2:$F$14</c:f>
                <c:numCache>
                  <c:formatCode>General</c:formatCode>
                  <c:ptCount val="13"/>
                  <c:pt idx="7">
                    <c:v>0.48128132124463258</c:v>
                  </c:pt>
                  <c:pt idx="8">
                    <c:v>0.8958705375878554</c:v>
                  </c:pt>
                  <c:pt idx="9">
                    <c:v>0.90710770856372236</c:v>
                  </c:pt>
                  <c:pt idx="10">
                    <c:v>0.55207254748547929</c:v>
                  </c:pt>
                  <c:pt idx="11">
                    <c:v>0.49007982928352506</c:v>
                  </c:pt>
                  <c:pt idx="12">
                    <c:v>0.93245028166058741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1.0771093508446994</c:v>
                </c:pt>
                <c:pt idx="8">
                  <c:v>1.2605702836043122</c:v>
                </c:pt>
                <c:pt idx="9">
                  <c:v>1.271892000050709</c:v>
                </c:pt>
                <c:pt idx="10">
                  <c:v>1.1814947510818434</c:v>
                </c:pt>
                <c:pt idx="11">
                  <c:v>1.1577456679950222</c:v>
                </c:pt>
                <c:pt idx="12">
                  <c:v>5.5108443991176408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diagram'!$H$2:$H$21</c:f>
                <c:numCache>
                  <c:formatCode>General</c:formatCode>
                  <c:ptCount val="20"/>
                  <c:pt idx="14">
                    <c:v>0.27628502896448554</c:v>
                  </c:pt>
                  <c:pt idx="15">
                    <c:v>0.32919272892342949</c:v>
                  </c:pt>
                  <c:pt idx="16">
                    <c:v>0.35547270032957712</c:v>
                  </c:pt>
                  <c:pt idx="17">
                    <c:v>0.40841677947315336</c:v>
                  </c:pt>
                  <c:pt idx="18">
                    <c:v>0.32001514076036247</c:v>
                  </c:pt>
                  <c:pt idx="19">
                    <c:v>0.83404037831806177</c:v>
                  </c:pt>
                </c:numCache>
              </c:numRef>
            </c:plus>
            <c:minus>
              <c:numRef>
                <c:f>'biomarker ind diagram'!$H$2:$H$21</c:f>
                <c:numCache>
                  <c:formatCode>General</c:formatCode>
                  <c:ptCount val="20"/>
                  <c:pt idx="14">
                    <c:v>0.27628502896448554</c:v>
                  </c:pt>
                  <c:pt idx="15">
                    <c:v>0.32919272892342949</c:v>
                  </c:pt>
                  <c:pt idx="16">
                    <c:v>0.35547270032957712</c:v>
                  </c:pt>
                  <c:pt idx="17">
                    <c:v>0.40841677947315336</c:v>
                  </c:pt>
                  <c:pt idx="18">
                    <c:v>0.32001514076036247</c:v>
                  </c:pt>
                  <c:pt idx="19">
                    <c:v>0.83404037831806177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1.0335695165166086</c:v>
                </c:pt>
                <c:pt idx="15">
                  <c:v>1.1194170052073329</c:v>
                </c:pt>
                <c:pt idx="16">
                  <c:v>1.2552814758807092</c:v>
                </c:pt>
                <c:pt idx="17">
                  <c:v>1.2610700808102679</c:v>
                </c:pt>
                <c:pt idx="18">
                  <c:v>1.3377360678623862</c:v>
                </c:pt>
                <c:pt idx="19">
                  <c:v>4.3484184042981502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diagram'!$J$2:$J$28</c:f>
                <c:numCache>
                  <c:formatCode>General</c:formatCode>
                  <c:ptCount val="27"/>
                  <c:pt idx="21">
                    <c:v>0.5236307341583647</c:v>
                  </c:pt>
                  <c:pt idx="22">
                    <c:v>0.73540247510722756</c:v>
                  </c:pt>
                  <c:pt idx="23">
                    <c:v>0.29260895250383145</c:v>
                  </c:pt>
                  <c:pt idx="24">
                    <c:v>0.50823297661818867</c:v>
                  </c:pt>
                  <c:pt idx="25">
                    <c:v>0.8302044334978429</c:v>
                  </c:pt>
                  <c:pt idx="26">
                    <c:v>0.80306278889402549</c:v>
                  </c:pt>
                </c:numCache>
              </c:numRef>
            </c:plus>
            <c:minus>
              <c:numRef>
                <c:f>'biomarker ind diagram'!$J$2:$J$28</c:f>
                <c:numCache>
                  <c:formatCode>General</c:formatCode>
                  <c:ptCount val="27"/>
                  <c:pt idx="21">
                    <c:v>0.5236307341583647</c:v>
                  </c:pt>
                  <c:pt idx="22">
                    <c:v>0.73540247510722756</c:v>
                  </c:pt>
                  <c:pt idx="23">
                    <c:v>0.29260895250383145</c:v>
                  </c:pt>
                  <c:pt idx="24">
                    <c:v>0.50823297661818867</c:v>
                  </c:pt>
                  <c:pt idx="25">
                    <c:v>0.8302044334978429</c:v>
                  </c:pt>
                  <c:pt idx="26">
                    <c:v>0.80306278889402549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1.0886582223354566</c:v>
                </c:pt>
                <c:pt idx="22">
                  <c:v>1.173430742602938</c:v>
                </c:pt>
                <c:pt idx="23">
                  <c:v>0.9040942496999268</c:v>
                </c:pt>
                <c:pt idx="24">
                  <c:v>1.1288212688552042</c:v>
                </c:pt>
                <c:pt idx="25">
                  <c:v>1.34130027633989</c:v>
                </c:pt>
                <c:pt idx="26">
                  <c:v>1.567824263506246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diagram'!$N$2:$N$35</c:f>
                <c:numCache>
                  <c:formatCode>General</c:formatCode>
                  <c:ptCount val="34"/>
                  <c:pt idx="28">
                    <c:v>0.18987533883694097</c:v>
                  </c:pt>
                  <c:pt idx="29">
                    <c:v>8.1586688058530907E-2</c:v>
                  </c:pt>
                  <c:pt idx="30">
                    <c:v>9.4982780881022286E-2</c:v>
                  </c:pt>
                  <c:pt idx="31">
                    <c:v>0.22409856025004007</c:v>
                  </c:pt>
                  <c:pt idx="32">
                    <c:v>7.1477025560669177E-2</c:v>
                  </c:pt>
                  <c:pt idx="33">
                    <c:v>8.3038779110887584E-2</c:v>
                  </c:pt>
                </c:numCache>
              </c:numRef>
            </c:plus>
            <c:minus>
              <c:numRef>
                <c:f>'biomarker ind diagram'!$N$2:$N$35</c:f>
                <c:numCache>
                  <c:formatCode>General</c:formatCode>
                  <c:ptCount val="34"/>
                  <c:pt idx="28">
                    <c:v>0.18987533883694097</c:v>
                  </c:pt>
                  <c:pt idx="29">
                    <c:v>8.1586688058530907E-2</c:v>
                  </c:pt>
                  <c:pt idx="30">
                    <c:v>9.4982780881022286E-2</c:v>
                  </c:pt>
                  <c:pt idx="31">
                    <c:v>0.22409856025004007</c:v>
                  </c:pt>
                  <c:pt idx="32">
                    <c:v>7.1477025560669177E-2</c:v>
                  </c:pt>
                  <c:pt idx="33">
                    <c:v>8.3038779110887584E-2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1.013936704715354</c:v>
                </c:pt>
                <c:pt idx="29">
                  <c:v>1.0465875899282986</c:v>
                </c:pt>
                <c:pt idx="30">
                  <c:v>1.0091686891510456</c:v>
                </c:pt>
                <c:pt idx="31">
                  <c:v>1.0964160734029544</c:v>
                </c:pt>
                <c:pt idx="32">
                  <c:v>1.0910675696621397</c:v>
                </c:pt>
                <c:pt idx="33">
                  <c:v>1.5189901682609512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diagram'!$P$2:$P$42</c:f>
                <c:numCache>
                  <c:formatCode>General</c:formatCode>
                  <c:ptCount val="41"/>
                  <c:pt idx="35">
                    <c:v>0.32975501597568752</c:v>
                  </c:pt>
                  <c:pt idx="36">
                    <c:v>0.42446660817384552</c:v>
                  </c:pt>
                  <c:pt idx="37">
                    <c:v>0.50708346242279834</c:v>
                  </c:pt>
                  <c:pt idx="38">
                    <c:v>0.42664117890698494</c:v>
                  </c:pt>
                  <c:pt idx="39">
                    <c:v>0.585450231510382</c:v>
                  </c:pt>
                  <c:pt idx="40">
                    <c:v>1.9051563501788782</c:v>
                  </c:pt>
                </c:numCache>
              </c:numRef>
            </c:plus>
            <c:minus>
              <c:numRef>
                <c:f>'biomarker ind diagram'!$P$2:$P$42</c:f>
                <c:numCache>
                  <c:formatCode>General</c:formatCode>
                  <c:ptCount val="41"/>
                  <c:pt idx="35">
                    <c:v>0.32975501597568752</c:v>
                  </c:pt>
                  <c:pt idx="36">
                    <c:v>0.42446660817384552</c:v>
                  </c:pt>
                  <c:pt idx="37">
                    <c:v>0.50708346242279834</c:v>
                  </c:pt>
                  <c:pt idx="38">
                    <c:v>0.42664117890698494</c:v>
                  </c:pt>
                  <c:pt idx="39">
                    <c:v>0.585450231510382</c:v>
                  </c:pt>
                  <c:pt idx="40">
                    <c:v>1.9051563501788782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1.0463731669797287</c:v>
                </c:pt>
                <c:pt idx="36">
                  <c:v>1.0339477879221148</c:v>
                </c:pt>
                <c:pt idx="37">
                  <c:v>1.2184512826890526</c:v>
                </c:pt>
                <c:pt idx="38">
                  <c:v>1.2922315163502673</c:v>
                </c:pt>
                <c:pt idx="39">
                  <c:v>1.3053829815989031</c:v>
                </c:pt>
                <c:pt idx="40">
                  <c:v>5.4996183334736441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diagram'!$R$2:$R$49</c:f>
                <c:numCache>
                  <c:formatCode>General</c:formatCode>
                  <c:ptCount val="48"/>
                  <c:pt idx="42">
                    <c:v>0.270031359744141</c:v>
                  </c:pt>
                  <c:pt idx="43">
                    <c:v>0.19114506918965996</c:v>
                  </c:pt>
                  <c:pt idx="44">
                    <c:v>0.26015446879298787</c:v>
                  </c:pt>
                  <c:pt idx="45">
                    <c:v>0.20130249168545941</c:v>
                  </c:pt>
                  <c:pt idx="46">
                    <c:v>0.16989245106715653</c:v>
                  </c:pt>
                  <c:pt idx="47">
                    <c:v>0.40141253767364715</c:v>
                  </c:pt>
                </c:numCache>
              </c:numRef>
            </c:plus>
            <c:minus>
              <c:numRef>
                <c:f>'biomarker ind diagram'!$R$2:$R$49</c:f>
                <c:numCache>
                  <c:formatCode>General</c:formatCode>
                  <c:ptCount val="48"/>
                  <c:pt idx="42">
                    <c:v>0.270031359744141</c:v>
                  </c:pt>
                  <c:pt idx="43">
                    <c:v>0.19114506918965996</c:v>
                  </c:pt>
                  <c:pt idx="44">
                    <c:v>0.26015446879298787</c:v>
                  </c:pt>
                  <c:pt idx="45">
                    <c:v>0.20130249168545941</c:v>
                  </c:pt>
                  <c:pt idx="46">
                    <c:v>0.16989245106715653</c:v>
                  </c:pt>
                  <c:pt idx="47">
                    <c:v>0.40141253767364715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1.0276119543525344</c:v>
                </c:pt>
                <c:pt idx="43">
                  <c:v>1.2027943143897357</c:v>
                </c:pt>
                <c:pt idx="44">
                  <c:v>1.3110598000863443</c:v>
                </c:pt>
                <c:pt idx="45">
                  <c:v>1.2420818032075081</c:v>
                </c:pt>
                <c:pt idx="46">
                  <c:v>1.3834094437191589</c:v>
                </c:pt>
                <c:pt idx="47">
                  <c:v>2.2893235587730607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80128"/>
        <c:axId val="122482048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480128"/>
        <c:axId val="122482048"/>
      </c:lineChart>
      <c:catAx>
        <c:axId val="122480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482048"/>
        <c:crosses val="autoZero"/>
        <c:auto val="1"/>
        <c:lblAlgn val="ctr"/>
        <c:lblOffset val="100"/>
        <c:noMultiLvlLbl val="0"/>
      </c:catAx>
      <c:valAx>
        <c:axId val="122482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48012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PPL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0.13968702549227957</c:v>
                  </c:pt>
                  <c:pt idx="1">
                    <c:v>0.27529891600448264</c:v>
                  </c:pt>
                  <c:pt idx="2">
                    <c:v>0.2140246459292609</c:v>
                  </c:pt>
                  <c:pt idx="3">
                    <c:v>0.60071868805485207</c:v>
                  </c:pt>
                  <c:pt idx="4">
                    <c:v>0.19366007876996946</c:v>
                  </c:pt>
                  <c:pt idx="5">
                    <c:v>0.53646669748102238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0.13968702549227957</c:v>
                  </c:pt>
                  <c:pt idx="1">
                    <c:v>0.27529891600448264</c:v>
                  </c:pt>
                  <c:pt idx="2">
                    <c:v>0.2140246459292609</c:v>
                  </c:pt>
                  <c:pt idx="3">
                    <c:v>0.60071868805485207</c:v>
                  </c:pt>
                  <c:pt idx="4">
                    <c:v>0.19366007876996946</c:v>
                  </c:pt>
                  <c:pt idx="5">
                    <c:v>0.53646669748102238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1.0079452418064838</c:v>
                </c:pt>
                <c:pt idx="1">
                  <c:v>1.1047382447354621</c:v>
                </c:pt>
                <c:pt idx="2">
                  <c:v>1.1047543919736882</c:v>
                </c:pt>
                <c:pt idx="3">
                  <c:v>1.1239907770244935</c:v>
                </c:pt>
                <c:pt idx="4">
                  <c:v>0.94418426422833601</c:v>
                </c:pt>
                <c:pt idx="5">
                  <c:v>1.5176129780390542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0.17879983698271806</c:v>
                  </c:pt>
                  <c:pt idx="8">
                    <c:v>0.13849054466618585</c:v>
                  </c:pt>
                  <c:pt idx="9">
                    <c:v>0.21028887041545724</c:v>
                  </c:pt>
                  <c:pt idx="10">
                    <c:v>0.44319342578838267</c:v>
                  </c:pt>
                  <c:pt idx="11">
                    <c:v>0.17745070140261501</c:v>
                  </c:pt>
                  <c:pt idx="12">
                    <c:v>1.5651964227790442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0.17879983698271806</c:v>
                  </c:pt>
                  <c:pt idx="8">
                    <c:v>0.13849054466618585</c:v>
                  </c:pt>
                  <c:pt idx="9">
                    <c:v>0.21028887041545724</c:v>
                  </c:pt>
                  <c:pt idx="10">
                    <c:v>0.44319342578838267</c:v>
                  </c:pt>
                  <c:pt idx="11">
                    <c:v>0.17745070140261501</c:v>
                  </c:pt>
                  <c:pt idx="12">
                    <c:v>1.5651964227790442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1.0125952230732898</c:v>
                </c:pt>
                <c:pt idx="8">
                  <c:v>1.3037432737069883</c:v>
                </c:pt>
                <c:pt idx="9">
                  <c:v>1.2993255544010913</c:v>
                </c:pt>
                <c:pt idx="10">
                  <c:v>1.3115363882357658</c:v>
                </c:pt>
                <c:pt idx="11">
                  <c:v>1.7837179159845815</c:v>
                </c:pt>
                <c:pt idx="12">
                  <c:v>6.3199211392817363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0.27152626264112717</c:v>
                  </c:pt>
                  <c:pt idx="15">
                    <c:v>0.50032962732462971</c:v>
                  </c:pt>
                  <c:pt idx="16">
                    <c:v>0.79799383712045635</c:v>
                  </c:pt>
                  <c:pt idx="17">
                    <c:v>0.20890359351345164</c:v>
                  </c:pt>
                  <c:pt idx="18">
                    <c:v>0.42672421019838003</c:v>
                  </c:pt>
                  <c:pt idx="19">
                    <c:v>1.2179782854195356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0.27152626264112717</c:v>
                  </c:pt>
                  <c:pt idx="15">
                    <c:v>0.50032962732462971</c:v>
                  </c:pt>
                  <c:pt idx="16">
                    <c:v>0.79799383712045635</c:v>
                  </c:pt>
                  <c:pt idx="17">
                    <c:v>0.20890359351345164</c:v>
                  </c:pt>
                  <c:pt idx="18">
                    <c:v>0.42672421019838003</c:v>
                  </c:pt>
                  <c:pt idx="19">
                    <c:v>1.2179782854195356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1.0274573406111656</c:v>
                </c:pt>
                <c:pt idx="15">
                  <c:v>1.2392151314779736</c:v>
                </c:pt>
                <c:pt idx="16">
                  <c:v>1.517242955337843</c:v>
                </c:pt>
                <c:pt idx="17">
                  <c:v>1.3081622121903898</c:v>
                </c:pt>
                <c:pt idx="18">
                  <c:v>1.2646147022175593</c:v>
                </c:pt>
                <c:pt idx="19">
                  <c:v>2.6855086518962352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0.27256617711167014</c:v>
                  </c:pt>
                  <c:pt idx="22">
                    <c:v>0.44704700672672176</c:v>
                  </c:pt>
                  <c:pt idx="23">
                    <c:v>0.2235630616459395</c:v>
                  </c:pt>
                  <c:pt idx="24">
                    <c:v>0.14332056803711979</c:v>
                  </c:pt>
                  <c:pt idx="25">
                    <c:v>0.34308322954246573</c:v>
                  </c:pt>
                  <c:pt idx="26">
                    <c:v>0.27885367843599135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0.27256617711167014</c:v>
                  </c:pt>
                  <c:pt idx="22">
                    <c:v>0.44704700672672176</c:v>
                  </c:pt>
                  <c:pt idx="23">
                    <c:v>0.2235630616459395</c:v>
                  </c:pt>
                  <c:pt idx="24">
                    <c:v>0.14332056803711979</c:v>
                  </c:pt>
                  <c:pt idx="25">
                    <c:v>0.34308322954246573</c:v>
                  </c:pt>
                  <c:pt idx="26">
                    <c:v>0.27885367843599135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1.0317303796563724</c:v>
                </c:pt>
                <c:pt idx="22">
                  <c:v>1.0679185973746266</c:v>
                </c:pt>
                <c:pt idx="23">
                  <c:v>0.98524519079719364</c:v>
                </c:pt>
                <c:pt idx="24">
                  <c:v>0.92253778568583111</c:v>
                </c:pt>
                <c:pt idx="25">
                  <c:v>1.0073194957662721</c:v>
                </c:pt>
                <c:pt idx="26">
                  <c:v>1.5183580903565268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0.17205696579037164</c:v>
                  </c:pt>
                  <c:pt idx="29">
                    <c:v>0.17801757067888196</c:v>
                  </c:pt>
                  <c:pt idx="30">
                    <c:v>0.2618851828435167</c:v>
                  </c:pt>
                  <c:pt idx="31">
                    <c:v>0.14120652283500612</c:v>
                  </c:pt>
                  <c:pt idx="32">
                    <c:v>0.17896314828098639</c:v>
                  </c:pt>
                  <c:pt idx="33">
                    <c:v>0.32539461882849591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0.17205696579037164</c:v>
                  </c:pt>
                  <c:pt idx="29">
                    <c:v>0.17801757067888196</c:v>
                  </c:pt>
                  <c:pt idx="30">
                    <c:v>0.2618851828435167</c:v>
                  </c:pt>
                  <c:pt idx="31">
                    <c:v>0.14120652283500612</c:v>
                  </c:pt>
                  <c:pt idx="32">
                    <c:v>0.17896314828098639</c:v>
                  </c:pt>
                  <c:pt idx="33">
                    <c:v>0.32539461882849591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1.0123594136148095</c:v>
                </c:pt>
                <c:pt idx="29">
                  <c:v>1.2310439290675756</c:v>
                </c:pt>
                <c:pt idx="30">
                  <c:v>1.5058830533880363</c:v>
                </c:pt>
                <c:pt idx="31">
                  <c:v>1.3545347680603523</c:v>
                </c:pt>
                <c:pt idx="32">
                  <c:v>1.2123049772138417</c:v>
                </c:pt>
                <c:pt idx="33">
                  <c:v>1.3456421050721692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0.61503160920126987</c:v>
                  </c:pt>
                  <c:pt idx="36">
                    <c:v>0.72913125058690131</c:v>
                  </c:pt>
                  <c:pt idx="37">
                    <c:v>0.57739975401171073</c:v>
                  </c:pt>
                  <c:pt idx="38">
                    <c:v>0.22851440058017414</c:v>
                  </c:pt>
                  <c:pt idx="39">
                    <c:v>0.21400043670254718</c:v>
                  </c:pt>
                  <c:pt idx="40">
                    <c:v>0.74484750401214694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0.61503160920126987</c:v>
                  </c:pt>
                  <c:pt idx="36">
                    <c:v>0.72913125058690131</c:v>
                  </c:pt>
                  <c:pt idx="37">
                    <c:v>0.57739975401171073</c:v>
                  </c:pt>
                  <c:pt idx="38">
                    <c:v>0.22851440058017414</c:v>
                  </c:pt>
                  <c:pt idx="39">
                    <c:v>0.21400043670254718</c:v>
                  </c:pt>
                  <c:pt idx="40">
                    <c:v>0.74484750401214694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1.130455930270543</c:v>
                </c:pt>
                <c:pt idx="36">
                  <c:v>1.2416422497281285</c:v>
                </c:pt>
                <c:pt idx="37">
                  <c:v>1.325171765120936</c:v>
                </c:pt>
                <c:pt idx="38">
                  <c:v>1.3221871686185398</c:v>
                </c:pt>
                <c:pt idx="39">
                  <c:v>1.3273446626554841</c:v>
                </c:pt>
                <c:pt idx="40">
                  <c:v>1.727764803838193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0.42386115138716557</c:v>
                  </c:pt>
                  <c:pt idx="43">
                    <c:v>0.71681473253491335</c:v>
                  </c:pt>
                  <c:pt idx="44">
                    <c:v>0.32250809375507683</c:v>
                  </c:pt>
                  <c:pt idx="45">
                    <c:v>0.16876647791692365</c:v>
                  </c:pt>
                  <c:pt idx="46">
                    <c:v>0.26403340557860161</c:v>
                  </c:pt>
                  <c:pt idx="47">
                    <c:v>0.77603212613595218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0.42386115138716557</c:v>
                  </c:pt>
                  <c:pt idx="43">
                    <c:v>0.71681473253491335</c:v>
                  </c:pt>
                  <c:pt idx="44">
                    <c:v>0.32250809375507683</c:v>
                  </c:pt>
                  <c:pt idx="45">
                    <c:v>0.16876647791692365</c:v>
                  </c:pt>
                  <c:pt idx="46">
                    <c:v>0.26403340557860161</c:v>
                  </c:pt>
                  <c:pt idx="47">
                    <c:v>0.77603212613595218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1.060404140742379</c:v>
                </c:pt>
                <c:pt idx="43">
                  <c:v>1.4793651127248468</c:v>
                </c:pt>
                <c:pt idx="44">
                  <c:v>0.9961271200434102</c:v>
                </c:pt>
                <c:pt idx="45">
                  <c:v>1.3427931849361814</c:v>
                </c:pt>
                <c:pt idx="46">
                  <c:v>1.3131058390969776</c:v>
                </c:pt>
                <c:pt idx="47">
                  <c:v>1.5410372388779703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92736"/>
        <c:axId val="12269465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92736"/>
        <c:axId val="122694656"/>
      </c:lineChart>
      <c:catAx>
        <c:axId val="12269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694656"/>
        <c:crosses val="autoZero"/>
        <c:auto val="1"/>
        <c:lblAlgn val="ctr"/>
        <c:lblOffset val="100"/>
        <c:noMultiLvlLbl val="0"/>
      </c:catAx>
      <c:valAx>
        <c:axId val="122694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2935222222222223E-2"/>
              <c:y val="0.211087499999999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692736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06E-3"/>
          <c:y val="0.92920069444444453"/>
          <c:w val="0.9969687037037036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RIF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9.7285126002897335E-2</c:v>
                  </c:pt>
                  <c:pt idx="1">
                    <c:v>0.31105279493421906</c:v>
                  </c:pt>
                  <c:pt idx="2">
                    <c:v>0.29967227040482824</c:v>
                  </c:pt>
                  <c:pt idx="3">
                    <c:v>0.50233365618570669</c:v>
                  </c:pt>
                  <c:pt idx="4">
                    <c:v>0.13006593539041852</c:v>
                  </c:pt>
                  <c:pt idx="5">
                    <c:v>0.24697888895163014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9.7285126002897335E-2</c:v>
                  </c:pt>
                  <c:pt idx="1">
                    <c:v>0.31105279493421906</c:v>
                  </c:pt>
                  <c:pt idx="2">
                    <c:v>0.29967227040482824</c:v>
                  </c:pt>
                  <c:pt idx="3">
                    <c:v>0.50233365618570669</c:v>
                  </c:pt>
                  <c:pt idx="4">
                    <c:v>0.13006593539041852</c:v>
                  </c:pt>
                  <c:pt idx="5">
                    <c:v>0.24697888895163014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1.0040490670928699</c:v>
                </c:pt>
                <c:pt idx="1">
                  <c:v>0.97427813880732106</c:v>
                </c:pt>
                <c:pt idx="2">
                  <c:v>1.2835062190129127</c:v>
                </c:pt>
                <c:pt idx="3">
                  <c:v>1.0380290247991537</c:v>
                </c:pt>
                <c:pt idx="4">
                  <c:v>0.8687351766170025</c:v>
                </c:pt>
                <c:pt idx="5">
                  <c:v>0.70705942328508031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0.25594072383700006</c:v>
                  </c:pt>
                  <c:pt idx="8">
                    <c:v>0.19006615635135571</c:v>
                  </c:pt>
                  <c:pt idx="9">
                    <c:v>0.33391675007059479</c:v>
                  </c:pt>
                  <c:pt idx="10">
                    <c:v>0.21614124154895387</c:v>
                  </c:pt>
                  <c:pt idx="11">
                    <c:v>0.26822501721705222</c:v>
                  </c:pt>
                  <c:pt idx="12">
                    <c:v>0.75979461280576632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0.25594072383700006</c:v>
                  </c:pt>
                  <c:pt idx="8">
                    <c:v>0.19006615635135571</c:v>
                  </c:pt>
                  <c:pt idx="9">
                    <c:v>0.33391675007059479</c:v>
                  </c:pt>
                  <c:pt idx="10">
                    <c:v>0.21614124154895387</c:v>
                  </c:pt>
                  <c:pt idx="11">
                    <c:v>0.26822501721705222</c:v>
                  </c:pt>
                  <c:pt idx="12">
                    <c:v>0.75979461280576632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1.0273281172596613</c:v>
                </c:pt>
                <c:pt idx="8">
                  <c:v>0.91326079815359174</c:v>
                </c:pt>
                <c:pt idx="9">
                  <c:v>1.1134909392459174</c:v>
                </c:pt>
                <c:pt idx="10">
                  <c:v>1.3906003134910154</c:v>
                </c:pt>
                <c:pt idx="11">
                  <c:v>1.6137712946561276</c:v>
                </c:pt>
                <c:pt idx="12">
                  <c:v>3.3907283249043108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0.3531103260683448</c:v>
                  </c:pt>
                  <c:pt idx="15">
                    <c:v>0.20812241182895297</c:v>
                  </c:pt>
                  <c:pt idx="16">
                    <c:v>0.32832074578174159</c:v>
                  </c:pt>
                  <c:pt idx="17">
                    <c:v>0.23301411840911829</c:v>
                  </c:pt>
                  <c:pt idx="18">
                    <c:v>0.17409249403522739</c:v>
                  </c:pt>
                  <c:pt idx="19">
                    <c:v>0.45721242474509288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0.3531103260683448</c:v>
                  </c:pt>
                  <c:pt idx="15">
                    <c:v>0.20812241182895297</c:v>
                  </c:pt>
                  <c:pt idx="16">
                    <c:v>0.32832074578174159</c:v>
                  </c:pt>
                  <c:pt idx="17">
                    <c:v>0.23301411840911829</c:v>
                  </c:pt>
                  <c:pt idx="18">
                    <c:v>0.17409249403522739</c:v>
                  </c:pt>
                  <c:pt idx="19">
                    <c:v>0.45721242474509288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1.0452541744587269</c:v>
                </c:pt>
                <c:pt idx="15">
                  <c:v>1.0370505766427149</c:v>
                </c:pt>
                <c:pt idx="16">
                  <c:v>1.044638803156533</c:v>
                </c:pt>
                <c:pt idx="17">
                  <c:v>0.89129585849769588</c:v>
                </c:pt>
                <c:pt idx="18">
                  <c:v>0.82043948365340713</c:v>
                </c:pt>
                <c:pt idx="19">
                  <c:v>1.8529199639691185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0.46855594496576319</c:v>
                  </c:pt>
                  <c:pt idx="22">
                    <c:v>0.50920401737831711</c:v>
                  </c:pt>
                  <c:pt idx="23">
                    <c:v>0.57649216732786468</c:v>
                  </c:pt>
                  <c:pt idx="24">
                    <c:v>0.56492765539343093</c:v>
                  </c:pt>
                  <c:pt idx="25">
                    <c:v>0.358273106172456</c:v>
                  </c:pt>
                  <c:pt idx="26">
                    <c:v>0.67960086752649684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0.46855594496576319</c:v>
                  </c:pt>
                  <c:pt idx="22">
                    <c:v>0.50920401737831711</c:v>
                  </c:pt>
                  <c:pt idx="23">
                    <c:v>0.57649216732786468</c:v>
                  </c:pt>
                  <c:pt idx="24">
                    <c:v>0.56492765539343093</c:v>
                  </c:pt>
                  <c:pt idx="25">
                    <c:v>0.358273106172456</c:v>
                  </c:pt>
                  <c:pt idx="26">
                    <c:v>0.67960086752649684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1.0900317597342184</c:v>
                </c:pt>
                <c:pt idx="22">
                  <c:v>1.0965118116367802</c:v>
                </c:pt>
                <c:pt idx="23">
                  <c:v>1.1117825589242696</c:v>
                </c:pt>
                <c:pt idx="24">
                  <c:v>0.95977753545072975</c:v>
                </c:pt>
                <c:pt idx="25">
                  <c:v>0.86944376669221068</c:v>
                </c:pt>
                <c:pt idx="26">
                  <c:v>1.357556175388299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0.22895958796836036</c:v>
                  </c:pt>
                  <c:pt idx="29">
                    <c:v>0.1402559319737495</c:v>
                  </c:pt>
                  <c:pt idx="30">
                    <c:v>0.17658427030757604</c:v>
                  </c:pt>
                  <c:pt idx="31">
                    <c:v>0.18440319683947751</c:v>
                  </c:pt>
                  <c:pt idx="32">
                    <c:v>6.0503685275702948E-2</c:v>
                  </c:pt>
                  <c:pt idx="33">
                    <c:v>0.29115530444548537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0.22895958796836036</c:v>
                  </c:pt>
                  <c:pt idx="29">
                    <c:v>0.1402559319737495</c:v>
                  </c:pt>
                  <c:pt idx="30">
                    <c:v>0.17658427030757604</c:v>
                  </c:pt>
                  <c:pt idx="31">
                    <c:v>0.18440319683947751</c:v>
                  </c:pt>
                  <c:pt idx="32">
                    <c:v>6.0503685275702948E-2</c:v>
                  </c:pt>
                  <c:pt idx="33">
                    <c:v>0.29115530444548537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1.0220724366738723</c:v>
                </c:pt>
                <c:pt idx="29">
                  <c:v>0.89953909873568072</c:v>
                </c:pt>
                <c:pt idx="30">
                  <c:v>1.0933687096125408</c:v>
                </c:pt>
                <c:pt idx="31">
                  <c:v>0.9907521228139281</c:v>
                </c:pt>
                <c:pt idx="32">
                  <c:v>0.89596211626403843</c:v>
                </c:pt>
                <c:pt idx="33">
                  <c:v>1.2522208008560567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0.11974846134291504</c:v>
                  </c:pt>
                  <c:pt idx="36">
                    <c:v>0.10537821788992079</c:v>
                  </c:pt>
                  <c:pt idx="37">
                    <c:v>0.35825082828093407</c:v>
                  </c:pt>
                  <c:pt idx="38">
                    <c:v>0.12387583159319342</c:v>
                  </c:pt>
                  <c:pt idx="39">
                    <c:v>7.4838714932586384E-2</c:v>
                  </c:pt>
                  <c:pt idx="40">
                    <c:v>0.1064818579409811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0.11974846134291504</c:v>
                  </c:pt>
                  <c:pt idx="36">
                    <c:v>0.10537821788992079</c:v>
                  </c:pt>
                  <c:pt idx="37">
                    <c:v>0.35825082828093407</c:v>
                  </c:pt>
                  <c:pt idx="38">
                    <c:v>0.12387583159319342</c:v>
                  </c:pt>
                  <c:pt idx="39">
                    <c:v>7.4838714932586384E-2</c:v>
                  </c:pt>
                  <c:pt idx="40">
                    <c:v>0.1064818579409811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1.0060732012820435</c:v>
                </c:pt>
                <c:pt idx="36">
                  <c:v>0.99274802064085055</c:v>
                </c:pt>
                <c:pt idx="37">
                  <c:v>1.3023104747602181</c:v>
                </c:pt>
                <c:pt idx="38">
                  <c:v>0.92077087475809538</c:v>
                </c:pt>
                <c:pt idx="39">
                  <c:v>0.82387403352088329</c:v>
                </c:pt>
                <c:pt idx="40">
                  <c:v>0.77071241614505126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0.13116118242017694</c:v>
                  </c:pt>
                  <c:pt idx="43">
                    <c:v>0.3417597997150964</c:v>
                  </c:pt>
                  <c:pt idx="44">
                    <c:v>0.43042165651375253</c:v>
                  </c:pt>
                  <c:pt idx="45">
                    <c:v>0.11115335021425402</c:v>
                  </c:pt>
                  <c:pt idx="46">
                    <c:v>7.5188440186056749E-2</c:v>
                  </c:pt>
                  <c:pt idx="47">
                    <c:v>0.1752012334932784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0.13116118242017694</c:v>
                  </c:pt>
                  <c:pt idx="43">
                    <c:v>0.3417597997150964</c:v>
                  </c:pt>
                  <c:pt idx="44">
                    <c:v>0.43042165651375253</c:v>
                  </c:pt>
                  <c:pt idx="45">
                    <c:v>0.11115335021425402</c:v>
                  </c:pt>
                  <c:pt idx="46">
                    <c:v>7.5188440186056749E-2</c:v>
                  </c:pt>
                  <c:pt idx="47">
                    <c:v>0.1752012334932784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1.0071842591854543</c:v>
                </c:pt>
                <c:pt idx="43">
                  <c:v>1.1037819879348592</c:v>
                </c:pt>
                <c:pt idx="44">
                  <c:v>1.1954854886879802</c:v>
                </c:pt>
                <c:pt idx="45">
                  <c:v>0.93216032911533997</c:v>
                </c:pt>
                <c:pt idx="46">
                  <c:v>0.75220739668074454</c:v>
                </c:pt>
                <c:pt idx="47">
                  <c:v>0.88697571880182802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782464"/>
        <c:axId val="122784384"/>
      </c:barChart>
      <c:lineChart>
        <c:grouping val="standard"/>
        <c:varyColors val="0"/>
        <c:ser>
          <c:idx val="8"/>
          <c:order val="8"/>
          <c:tx>
            <c:v>Baseline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82464"/>
        <c:axId val="122784384"/>
      </c:lineChart>
      <c:catAx>
        <c:axId val="12278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2784384"/>
        <c:crosses val="autoZero"/>
        <c:auto val="1"/>
        <c:lblAlgn val="ctr"/>
        <c:lblOffset val="100"/>
        <c:noMultiLvlLbl val="0"/>
      </c:catAx>
      <c:valAx>
        <c:axId val="122784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782464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1.8553703703703644E-3"/>
          <c:y val="0.92920069444444453"/>
          <c:w val="0.99814462962962969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VPA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Tabelle1!$D$2:$D$7</c:f>
                <c:numCache>
                  <c:formatCode>General</c:formatCode>
                  <c:ptCount val="6"/>
                  <c:pt idx="0">
                    <c:v>0.19436125199012455</c:v>
                  </c:pt>
                  <c:pt idx="1">
                    <c:v>0.21986138327141747</c:v>
                  </c:pt>
                  <c:pt idx="2">
                    <c:v>0.18687229709734868</c:v>
                  </c:pt>
                  <c:pt idx="3">
                    <c:v>0.5793668141254108</c:v>
                  </c:pt>
                  <c:pt idx="4">
                    <c:v>0.66562456848691953</c:v>
                  </c:pt>
                  <c:pt idx="5">
                    <c:v>0.68895480459783565</c:v>
                  </c:pt>
                </c:numCache>
              </c:numRef>
            </c:plus>
            <c:minus>
              <c:numRef>
                <c:f>Tabelle1!$D$2:$D$7</c:f>
                <c:numCache>
                  <c:formatCode>General</c:formatCode>
                  <c:ptCount val="6"/>
                  <c:pt idx="0">
                    <c:v>0.19436125199012455</c:v>
                  </c:pt>
                  <c:pt idx="1">
                    <c:v>0.21986138327141747</c:v>
                  </c:pt>
                  <c:pt idx="2">
                    <c:v>0.18687229709734868</c:v>
                  </c:pt>
                  <c:pt idx="3">
                    <c:v>0.5793668141254108</c:v>
                  </c:pt>
                  <c:pt idx="4">
                    <c:v>0.66562456848691953</c:v>
                  </c:pt>
                  <c:pt idx="5">
                    <c:v>0.68895480459783565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1.015151216259716</c:v>
                </c:pt>
                <c:pt idx="1">
                  <c:v>1.1468042249128834</c:v>
                </c:pt>
                <c:pt idx="2">
                  <c:v>1.1408700881370888</c:v>
                </c:pt>
                <c:pt idx="3">
                  <c:v>1.6797029101788432</c:v>
                </c:pt>
                <c:pt idx="4">
                  <c:v>3.4031459364286616</c:v>
                </c:pt>
                <c:pt idx="5">
                  <c:v>7.5291151819804787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Tabelle1!$F$2:$F$14</c:f>
                <c:numCache>
                  <c:formatCode>General</c:formatCode>
                  <c:ptCount val="13"/>
                  <c:pt idx="7">
                    <c:v>0.50001563233153545</c:v>
                  </c:pt>
                  <c:pt idx="8">
                    <c:v>0.69599680883572013</c:v>
                  </c:pt>
                  <c:pt idx="9">
                    <c:v>0.64694178863940899</c:v>
                  </c:pt>
                  <c:pt idx="10">
                    <c:v>0.61518684498353404</c:v>
                  </c:pt>
                  <c:pt idx="11">
                    <c:v>0.46705049761148437</c:v>
                  </c:pt>
                  <c:pt idx="12">
                    <c:v>7.4562688503236635E-2</c:v>
                  </c:pt>
                </c:numCache>
              </c:numRef>
            </c:plus>
            <c:minus>
              <c:numRef>
                <c:f>Tabelle1!$F$2:$F$14</c:f>
                <c:numCache>
                  <c:formatCode>General</c:formatCode>
                  <c:ptCount val="13"/>
                  <c:pt idx="7">
                    <c:v>0.50001563233153545</c:v>
                  </c:pt>
                  <c:pt idx="8">
                    <c:v>0.69599680883572013</c:v>
                  </c:pt>
                  <c:pt idx="9">
                    <c:v>0.64694178863940899</c:v>
                  </c:pt>
                  <c:pt idx="10">
                    <c:v>0.61518684498353404</c:v>
                  </c:pt>
                  <c:pt idx="11">
                    <c:v>0.46705049761148437</c:v>
                  </c:pt>
                  <c:pt idx="12">
                    <c:v>7.4562688503236635E-2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Tabelle1!$E$2:$E$14</c:f>
              <c:numCache>
                <c:formatCode>General</c:formatCode>
                <c:ptCount val="13"/>
                <c:pt idx="6">
                  <c:v>0</c:v>
                </c:pt>
                <c:pt idx="7">
                  <c:v>1.0951676229391631</c:v>
                </c:pt>
                <c:pt idx="8">
                  <c:v>1.0838209056027661</c:v>
                </c:pt>
                <c:pt idx="9">
                  <c:v>1.1971547637321829</c:v>
                </c:pt>
                <c:pt idx="10">
                  <c:v>1.16400152927741</c:v>
                </c:pt>
                <c:pt idx="11">
                  <c:v>0.65962809458582028</c:v>
                </c:pt>
                <c:pt idx="12">
                  <c:v>7.3905393235989325E-2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Tabelle1!$H$2:$H$21</c:f>
                <c:numCache>
                  <c:formatCode>General</c:formatCode>
                  <c:ptCount val="20"/>
                  <c:pt idx="14">
                    <c:v>0.36805086271049792</c:v>
                  </c:pt>
                  <c:pt idx="15">
                    <c:v>0.57061598685021997</c:v>
                  </c:pt>
                  <c:pt idx="16">
                    <c:v>0.48807584700943979</c:v>
                  </c:pt>
                  <c:pt idx="17">
                    <c:v>0.59733822309597528</c:v>
                  </c:pt>
                  <c:pt idx="18">
                    <c:v>1.0656397336731631</c:v>
                  </c:pt>
                  <c:pt idx="19">
                    <c:v>1.3895765640561262</c:v>
                  </c:pt>
                </c:numCache>
              </c:numRef>
            </c:plus>
            <c:minus>
              <c:numRef>
                <c:f>Tabelle1!$H$2:$H$21</c:f>
                <c:numCache>
                  <c:formatCode>General</c:formatCode>
                  <c:ptCount val="20"/>
                  <c:pt idx="14">
                    <c:v>0.36805086271049792</c:v>
                  </c:pt>
                  <c:pt idx="15">
                    <c:v>0.57061598685021997</c:v>
                  </c:pt>
                  <c:pt idx="16">
                    <c:v>0.48807584700943979</c:v>
                  </c:pt>
                  <c:pt idx="17">
                    <c:v>0.59733822309597528</c:v>
                  </c:pt>
                  <c:pt idx="18">
                    <c:v>1.0656397336731631</c:v>
                  </c:pt>
                  <c:pt idx="19">
                    <c:v>1.3895765640561262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1.0488116998780921</c:v>
                </c:pt>
                <c:pt idx="15">
                  <c:v>1.1886239770391118</c:v>
                </c:pt>
                <c:pt idx="16">
                  <c:v>1.2537398900331806</c:v>
                </c:pt>
                <c:pt idx="17">
                  <c:v>1.6035785462168122</c:v>
                </c:pt>
                <c:pt idx="18">
                  <c:v>5.9674213401152336</c:v>
                </c:pt>
                <c:pt idx="19">
                  <c:v>20.240116143165718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Tabelle1!$J$2:$J$28</c:f>
                <c:numCache>
                  <c:formatCode>General</c:formatCode>
                  <c:ptCount val="27"/>
                  <c:pt idx="21">
                    <c:v>0.12558455397091278</c:v>
                  </c:pt>
                  <c:pt idx="22">
                    <c:v>0.23442644543591407</c:v>
                  </c:pt>
                  <c:pt idx="23">
                    <c:v>9.8027316389721605E-2</c:v>
                  </c:pt>
                  <c:pt idx="24">
                    <c:v>0.19163618832023721</c:v>
                  </c:pt>
                  <c:pt idx="25">
                    <c:v>0.31357880668154958</c:v>
                  </c:pt>
                  <c:pt idx="26">
                    <c:v>0.35548012673010226</c:v>
                  </c:pt>
                </c:numCache>
              </c:numRef>
            </c:plus>
            <c:minus>
              <c:numRef>
                <c:f>Tabelle1!$J$2:$J$28</c:f>
                <c:numCache>
                  <c:formatCode>General</c:formatCode>
                  <c:ptCount val="27"/>
                  <c:pt idx="21">
                    <c:v>0.12558455397091278</c:v>
                  </c:pt>
                  <c:pt idx="22">
                    <c:v>0.23442644543591407</c:v>
                  </c:pt>
                  <c:pt idx="23">
                    <c:v>9.8027316389721605E-2</c:v>
                  </c:pt>
                  <c:pt idx="24">
                    <c:v>0.19163618832023721</c:v>
                  </c:pt>
                  <c:pt idx="25">
                    <c:v>0.31357880668154958</c:v>
                  </c:pt>
                  <c:pt idx="26">
                    <c:v>0.35548012673010226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1.0064646215054307</c:v>
                </c:pt>
                <c:pt idx="22">
                  <c:v>1.0963260238293417</c:v>
                </c:pt>
                <c:pt idx="23">
                  <c:v>1.044415930688092</c:v>
                </c:pt>
                <c:pt idx="24">
                  <c:v>1.159019804838942</c:v>
                </c:pt>
                <c:pt idx="25">
                  <c:v>1.706690838361218</c:v>
                </c:pt>
                <c:pt idx="26">
                  <c:v>0.76156441282977161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Tabelle1!#REF!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plus>
            <c:minus>
              <c:numRef>
                <c:f>Tabelle1!#REF!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Tabelle1!$L$2:$L$35</c:f>
                <c:numCache>
                  <c:formatCode>General</c:formatCode>
                  <c:ptCount val="34"/>
                  <c:pt idx="28">
                    <c:v>7.1454736839110577E-2</c:v>
                  </c:pt>
                  <c:pt idx="29">
                    <c:v>0.19538144264968196</c:v>
                  </c:pt>
                  <c:pt idx="30">
                    <c:v>0.17003557691975391</c:v>
                  </c:pt>
                  <c:pt idx="31">
                    <c:v>0.43689132503086303</c:v>
                  </c:pt>
                  <c:pt idx="32">
                    <c:v>0.28318991937944615</c:v>
                  </c:pt>
                  <c:pt idx="33">
                    <c:v>2.203272555832807</c:v>
                  </c:pt>
                </c:numCache>
              </c:numRef>
            </c:plus>
            <c:minus>
              <c:numRef>
                <c:f>Tabelle1!$L$2:$L$35</c:f>
                <c:numCache>
                  <c:formatCode>General</c:formatCode>
                  <c:ptCount val="34"/>
                  <c:pt idx="28">
                    <c:v>7.1454736839110577E-2</c:v>
                  </c:pt>
                  <c:pt idx="29">
                    <c:v>0.19538144264968196</c:v>
                  </c:pt>
                  <c:pt idx="30">
                    <c:v>0.17003557691975391</c:v>
                  </c:pt>
                  <c:pt idx="31">
                    <c:v>0.43689132503086303</c:v>
                  </c:pt>
                  <c:pt idx="32">
                    <c:v>0.28318991937944615</c:v>
                  </c:pt>
                  <c:pt idx="33">
                    <c:v>2.203272555832807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Tabelle1!$K$2:$K$35</c:f>
              <c:numCache>
                <c:formatCode>General</c:formatCode>
                <c:ptCount val="34"/>
                <c:pt idx="27">
                  <c:v>0</c:v>
                </c:pt>
                <c:pt idx="28">
                  <c:v>1.0021503381506893</c:v>
                </c:pt>
                <c:pt idx="29">
                  <c:v>1.077428466785372</c:v>
                </c:pt>
                <c:pt idx="30">
                  <c:v>1.2820673334020725</c:v>
                </c:pt>
                <c:pt idx="31">
                  <c:v>1.6504086451902895</c:v>
                </c:pt>
                <c:pt idx="32">
                  <c:v>5.1308733792986816</c:v>
                </c:pt>
                <c:pt idx="33">
                  <c:v>7.9223675291237186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Tabelle1!$N$2:$N$42</c:f>
                <c:numCache>
                  <c:formatCode>General</c:formatCode>
                  <c:ptCount val="41"/>
                  <c:pt idx="35">
                    <c:v>6.8208701209415731E-2</c:v>
                  </c:pt>
                  <c:pt idx="36">
                    <c:v>0.23157329465814869</c:v>
                  </c:pt>
                  <c:pt idx="37">
                    <c:v>0.36556547863832739</c:v>
                  </c:pt>
                  <c:pt idx="38">
                    <c:v>0.46883471901882834</c:v>
                  </c:pt>
                  <c:pt idx="39">
                    <c:v>0.79226652508973827</c:v>
                  </c:pt>
                  <c:pt idx="40">
                    <c:v>1.2320296332119443</c:v>
                  </c:pt>
                </c:numCache>
              </c:numRef>
            </c:plus>
            <c:minus>
              <c:numRef>
                <c:f>Tabelle1!$N$2:$N$42</c:f>
                <c:numCache>
                  <c:formatCode>General</c:formatCode>
                  <c:ptCount val="41"/>
                  <c:pt idx="35">
                    <c:v>6.8208701209415731E-2</c:v>
                  </c:pt>
                  <c:pt idx="36">
                    <c:v>0.23157329465814869</c:v>
                  </c:pt>
                  <c:pt idx="37">
                    <c:v>0.36556547863832739</c:v>
                  </c:pt>
                  <c:pt idx="38">
                    <c:v>0.46883471901882834</c:v>
                  </c:pt>
                  <c:pt idx="39">
                    <c:v>0.79226652508973827</c:v>
                  </c:pt>
                  <c:pt idx="40">
                    <c:v>1.2320296332119443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Tabelle1!$M$2:$M$42</c:f>
              <c:numCache>
                <c:formatCode>General</c:formatCode>
                <c:ptCount val="41"/>
                <c:pt idx="34">
                  <c:v>0</c:v>
                </c:pt>
                <c:pt idx="35">
                  <c:v>1.0019758656075337</c:v>
                </c:pt>
                <c:pt idx="36">
                  <c:v>1.2278896350284849</c:v>
                </c:pt>
                <c:pt idx="37">
                  <c:v>1.4390262601199926</c:v>
                </c:pt>
                <c:pt idx="38">
                  <c:v>1.552989979128955</c:v>
                </c:pt>
                <c:pt idx="39">
                  <c:v>2.4265177740874715</c:v>
                </c:pt>
                <c:pt idx="40">
                  <c:v>4.8488491426701676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Tabelle1!$P$2:$P$49</c:f>
                <c:numCache>
                  <c:formatCode>General</c:formatCode>
                  <c:ptCount val="48"/>
                  <c:pt idx="42">
                    <c:v>6.2275027404551334E-2</c:v>
                  </c:pt>
                  <c:pt idx="43">
                    <c:v>0.11322212434119615</c:v>
                  </c:pt>
                  <c:pt idx="44">
                    <c:v>0.15462412985427876</c:v>
                  </c:pt>
                  <c:pt idx="45">
                    <c:v>0.21681149609398084</c:v>
                  </c:pt>
                  <c:pt idx="46">
                    <c:v>0.10957387321288937</c:v>
                  </c:pt>
                  <c:pt idx="47">
                    <c:v>2.037898328571595</c:v>
                  </c:pt>
                </c:numCache>
              </c:numRef>
            </c:plus>
            <c:minus>
              <c:numRef>
                <c:f>Tabelle1!$P$2:$P$49</c:f>
                <c:numCache>
                  <c:formatCode>General</c:formatCode>
                  <c:ptCount val="48"/>
                  <c:pt idx="42">
                    <c:v>6.2275027404551334E-2</c:v>
                  </c:pt>
                  <c:pt idx="43">
                    <c:v>0.11322212434119615</c:v>
                  </c:pt>
                  <c:pt idx="44">
                    <c:v>0.15462412985427876</c:v>
                  </c:pt>
                  <c:pt idx="45">
                    <c:v>0.21681149609398084</c:v>
                  </c:pt>
                  <c:pt idx="46">
                    <c:v>0.10957387321288937</c:v>
                  </c:pt>
                  <c:pt idx="47">
                    <c:v>2.037898328571595</c:v>
                  </c:pt>
                </c:numCache>
              </c:numRef>
            </c:minus>
          </c:errBars>
          <c:cat>
            <c:numRef>
              <c:f>Tabelle1!$B$2:$B$49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Tabelle1!$O$2:$O$49</c:f>
              <c:numCache>
                <c:formatCode>General</c:formatCode>
                <c:ptCount val="48"/>
                <c:pt idx="41">
                  <c:v>0</c:v>
                </c:pt>
                <c:pt idx="42">
                  <c:v>1.0016379587010875</c:v>
                </c:pt>
                <c:pt idx="43">
                  <c:v>1.0077286451560046</c:v>
                </c:pt>
                <c:pt idx="44">
                  <c:v>1.091726661305606</c:v>
                </c:pt>
                <c:pt idx="45">
                  <c:v>0.95867833106093447</c:v>
                </c:pt>
                <c:pt idx="46">
                  <c:v>1.4274453224222758</c:v>
                </c:pt>
                <c:pt idx="47">
                  <c:v>9.6127669367596376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814848"/>
        <c:axId val="122816768"/>
      </c:barChart>
      <c:lineChart>
        <c:grouping val="standard"/>
        <c:varyColors val="0"/>
        <c:ser>
          <c:idx val="8"/>
          <c:order val="8"/>
          <c:tx>
            <c:v>Threshhold</c:v>
          </c:tx>
          <c:spPr>
            <a:ln w="9525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Tabelle1!$A$2:$A$49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814848"/>
        <c:axId val="122816768"/>
      </c:lineChart>
      <c:catAx>
        <c:axId val="122814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sz="1000" b="1"/>
            </a:pPr>
            <a:endParaRPr lang="de-DE"/>
          </a:p>
        </c:txPr>
        <c:crossAx val="122816768"/>
        <c:crosses val="autoZero"/>
        <c:auto val="1"/>
        <c:lblAlgn val="ctr"/>
        <c:lblOffset val="100"/>
        <c:noMultiLvlLbl val="0"/>
      </c:catAx>
      <c:valAx>
        <c:axId val="12281676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</a:t>
                </a:r>
                <a:r>
                  <a:rPr lang="de-DE" sz="2000" b="1" baseline="30000">
                    <a:effectLst/>
                  </a:rPr>
                  <a:t>ΔΔCT</a:t>
                </a:r>
                <a:endParaRPr lang="de-DE" sz="2000" b="1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281484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11E-3"/>
          <c:y val="0.92920069444444464"/>
          <c:w val="0.99276148148148169"/>
          <c:h val="5.316041666666668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ASP induced biomarker</a:t>
            </a:r>
            <a:r>
              <a:rPr lang="en-US" baseline="0"/>
              <a:t> expression 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Diagramm'!$D$2:$D$7</c:f>
                <c:numCache>
                  <c:formatCode>General</c:formatCode>
                  <c:ptCount val="6"/>
                  <c:pt idx="0">
                    <c:v>0.1039369825751614</c:v>
                  </c:pt>
                  <c:pt idx="1">
                    <c:v>0.14428339074465152</c:v>
                  </c:pt>
                  <c:pt idx="2">
                    <c:v>0.24234488821991509</c:v>
                  </c:pt>
                  <c:pt idx="3">
                    <c:v>0.1924982096241469</c:v>
                  </c:pt>
                  <c:pt idx="4">
                    <c:v>0.10908731896996092</c:v>
                  </c:pt>
                  <c:pt idx="5">
                    <c:v>0.20561801627004922</c:v>
                  </c:pt>
                </c:numCache>
              </c:numRef>
            </c:plus>
            <c:minus>
              <c:numRef>
                <c:f>'Biomarker induction Diagramm'!$D$2:$D$7</c:f>
                <c:numCache>
                  <c:formatCode>General</c:formatCode>
                  <c:ptCount val="6"/>
                  <c:pt idx="0">
                    <c:v>0.1039369825751614</c:v>
                  </c:pt>
                  <c:pt idx="1">
                    <c:v>0.14428339074465152</c:v>
                  </c:pt>
                  <c:pt idx="2">
                    <c:v>0.24234488821991509</c:v>
                  </c:pt>
                  <c:pt idx="3">
                    <c:v>0.1924982096241469</c:v>
                  </c:pt>
                  <c:pt idx="4">
                    <c:v>0.10908731896996092</c:v>
                  </c:pt>
                  <c:pt idx="5">
                    <c:v>0.20561801627004922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Diagramm'!$C$2:$C$7</c:f>
              <c:numCache>
                <c:formatCode>General</c:formatCode>
                <c:ptCount val="6"/>
                <c:pt idx="0">
                  <c:v>1.0046650455572004</c:v>
                </c:pt>
                <c:pt idx="1">
                  <c:v>0.95469319507892048</c:v>
                </c:pt>
                <c:pt idx="2">
                  <c:v>0.89628376939304744</c:v>
                </c:pt>
                <c:pt idx="3">
                  <c:v>0.92393032746814707</c:v>
                </c:pt>
                <c:pt idx="4">
                  <c:v>0.74292065897742476</c:v>
                </c:pt>
                <c:pt idx="5">
                  <c:v>0.91645196675095375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Diagramm'!$F$2:$F$14</c:f>
                <c:numCache>
                  <c:formatCode>General</c:formatCode>
                  <c:ptCount val="13"/>
                  <c:pt idx="7">
                    <c:v>0.28206639756312846</c:v>
                  </c:pt>
                  <c:pt idx="8">
                    <c:v>0.21941760613148431</c:v>
                  </c:pt>
                  <c:pt idx="9">
                    <c:v>0.41632806297109354</c:v>
                  </c:pt>
                  <c:pt idx="10">
                    <c:v>0.66676977872601162</c:v>
                  </c:pt>
                  <c:pt idx="11">
                    <c:v>0.16598960818997155</c:v>
                  </c:pt>
                  <c:pt idx="12">
                    <c:v>0.10507818030639339</c:v>
                  </c:pt>
                </c:numCache>
              </c:numRef>
            </c:plus>
            <c:minus>
              <c:numRef>
                <c:f>'Biomarker induction Diagramm'!$F$2:$F$14</c:f>
                <c:numCache>
                  <c:formatCode>General</c:formatCode>
                  <c:ptCount val="13"/>
                  <c:pt idx="7">
                    <c:v>0.28206639756312846</c:v>
                  </c:pt>
                  <c:pt idx="8">
                    <c:v>0.21941760613148431</c:v>
                  </c:pt>
                  <c:pt idx="9">
                    <c:v>0.41632806297109354</c:v>
                  </c:pt>
                  <c:pt idx="10">
                    <c:v>0.66676977872601162</c:v>
                  </c:pt>
                  <c:pt idx="11">
                    <c:v>0.16598960818997155</c:v>
                  </c:pt>
                  <c:pt idx="12">
                    <c:v>0.10507818030639339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1.0295043801552566</c:v>
                </c:pt>
                <c:pt idx="8">
                  <c:v>1.120981441224864</c:v>
                </c:pt>
                <c:pt idx="9">
                  <c:v>1.0072755418149715</c:v>
                </c:pt>
                <c:pt idx="10">
                  <c:v>1.1567868177846834</c:v>
                </c:pt>
                <c:pt idx="11">
                  <c:v>0.70442269941642266</c:v>
                </c:pt>
                <c:pt idx="12">
                  <c:v>0.43641557085620675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Diagramm'!$H$2:$H$21</c:f>
                <c:numCache>
                  <c:formatCode>General</c:formatCode>
                  <c:ptCount val="20"/>
                  <c:pt idx="14">
                    <c:v>0.19720829466090142</c:v>
                  </c:pt>
                  <c:pt idx="15">
                    <c:v>0.33795495392603114</c:v>
                  </c:pt>
                  <c:pt idx="16">
                    <c:v>0.33419374411975333</c:v>
                  </c:pt>
                  <c:pt idx="17">
                    <c:v>0.21073869772901482</c:v>
                  </c:pt>
                  <c:pt idx="18">
                    <c:v>0.16371397543546123</c:v>
                  </c:pt>
                  <c:pt idx="19">
                    <c:v>0.17544827135882371</c:v>
                  </c:pt>
                </c:numCache>
              </c:numRef>
            </c:plus>
            <c:minus>
              <c:numRef>
                <c:f>'Biomarker induction Diagramm'!$H$2:$H$21</c:f>
                <c:numCache>
                  <c:formatCode>General</c:formatCode>
                  <c:ptCount val="20"/>
                  <c:pt idx="14">
                    <c:v>0.19720829466090142</c:v>
                  </c:pt>
                  <c:pt idx="15">
                    <c:v>0.33795495392603114</c:v>
                  </c:pt>
                  <c:pt idx="16">
                    <c:v>0.33419374411975333</c:v>
                  </c:pt>
                  <c:pt idx="17">
                    <c:v>0.21073869772901482</c:v>
                  </c:pt>
                  <c:pt idx="18">
                    <c:v>0.16371397543546123</c:v>
                  </c:pt>
                  <c:pt idx="19">
                    <c:v>0.17544827135882371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1.0162920428793645</c:v>
                </c:pt>
                <c:pt idx="15">
                  <c:v>1.3239467295021041</c:v>
                </c:pt>
                <c:pt idx="16">
                  <c:v>1.1300853510103144</c:v>
                </c:pt>
                <c:pt idx="17">
                  <c:v>1.2673211979933818</c:v>
                </c:pt>
                <c:pt idx="18">
                  <c:v>1.1986457630102563</c:v>
                </c:pt>
                <c:pt idx="19">
                  <c:v>2.377263236232785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Diagramm'!$J$2:$J$28</c:f>
                <c:numCache>
                  <c:formatCode>General</c:formatCode>
                  <c:ptCount val="27"/>
                  <c:pt idx="21">
                    <c:v>8.8062318745066828E-2</c:v>
                  </c:pt>
                  <c:pt idx="22">
                    <c:v>0.20440569625819544</c:v>
                  </c:pt>
                  <c:pt idx="23">
                    <c:v>0.11405746474355598</c:v>
                  </c:pt>
                  <c:pt idx="24">
                    <c:v>0.21658200966609611</c:v>
                  </c:pt>
                  <c:pt idx="25">
                    <c:v>0.32622752385882919</c:v>
                  </c:pt>
                  <c:pt idx="26">
                    <c:v>0.48768817870361147</c:v>
                  </c:pt>
                </c:numCache>
              </c:numRef>
            </c:plus>
            <c:minus>
              <c:numRef>
                <c:f>'Biomarker induction Diagramm'!$J$2:$J$28</c:f>
                <c:numCache>
                  <c:formatCode>General</c:formatCode>
                  <c:ptCount val="27"/>
                  <c:pt idx="21">
                    <c:v>8.8062318745066828E-2</c:v>
                  </c:pt>
                  <c:pt idx="22">
                    <c:v>0.20440569625819544</c:v>
                  </c:pt>
                  <c:pt idx="23">
                    <c:v>0.11405746474355598</c:v>
                  </c:pt>
                  <c:pt idx="24">
                    <c:v>0.21658200966609611</c:v>
                  </c:pt>
                  <c:pt idx="25">
                    <c:v>0.32622752385882919</c:v>
                  </c:pt>
                  <c:pt idx="26">
                    <c:v>0.48768817870361147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1.0034585303265346</c:v>
                </c:pt>
                <c:pt idx="22">
                  <c:v>0.98025525659649981</c:v>
                </c:pt>
                <c:pt idx="23">
                  <c:v>0.7983996752915693</c:v>
                </c:pt>
                <c:pt idx="24">
                  <c:v>0.90477667311901355</c:v>
                </c:pt>
                <c:pt idx="25">
                  <c:v>0.95916605702781654</c:v>
                </c:pt>
                <c:pt idx="26">
                  <c:v>1.4319075878729137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Diagramm'!$N$2:$N$35</c:f>
                <c:numCache>
                  <c:formatCode>General</c:formatCode>
                  <c:ptCount val="34"/>
                  <c:pt idx="28">
                    <c:v>7.725905562661857E-2</c:v>
                  </c:pt>
                  <c:pt idx="29">
                    <c:v>0.13727408237585889</c:v>
                  </c:pt>
                  <c:pt idx="30">
                    <c:v>0.10018279970322412</c:v>
                  </c:pt>
                  <c:pt idx="31">
                    <c:v>8.1817397812654902E-2</c:v>
                  </c:pt>
                  <c:pt idx="32">
                    <c:v>9.2922928799907142E-2</c:v>
                  </c:pt>
                  <c:pt idx="33">
                    <c:v>0.14875376191216841</c:v>
                  </c:pt>
                </c:numCache>
              </c:numRef>
            </c:plus>
            <c:minus>
              <c:numRef>
                <c:f>'Biomarker induction Diagramm'!$N$2:$N$35</c:f>
                <c:numCache>
                  <c:formatCode>General</c:formatCode>
                  <c:ptCount val="34"/>
                  <c:pt idx="28">
                    <c:v>7.725905562661857E-2</c:v>
                  </c:pt>
                  <c:pt idx="29">
                    <c:v>0.13727408237585889</c:v>
                  </c:pt>
                  <c:pt idx="30">
                    <c:v>0.10018279970322412</c:v>
                  </c:pt>
                  <c:pt idx="31">
                    <c:v>8.1817397812654902E-2</c:v>
                  </c:pt>
                  <c:pt idx="32">
                    <c:v>9.2922928799907142E-2</c:v>
                  </c:pt>
                  <c:pt idx="33">
                    <c:v>0.14875376191216841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1.0024491425324407</c:v>
                </c:pt>
                <c:pt idx="29">
                  <c:v>0.91086163655714447</c:v>
                </c:pt>
                <c:pt idx="30">
                  <c:v>0.88629388655025065</c:v>
                </c:pt>
                <c:pt idx="31">
                  <c:v>0.78538515154805744</c:v>
                </c:pt>
                <c:pt idx="32">
                  <c:v>0.6865644371742764</c:v>
                </c:pt>
                <c:pt idx="33">
                  <c:v>0.75167642717444128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Diagramm'!$P$2:$P$42</c:f>
                <c:numCache>
                  <c:formatCode>General</c:formatCode>
                  <c:ptCount val="41"/>
                  <c:pt idx="35">
                    <c:v>0.27079529704763788</c:v>
                  </c:pt>
                  <c:pt idx="36">
                    <c:v>0.24602577923117369</c:v>
                  </c:pt>
                  <c:pt idx="37">
                    <c:v>7.9184103668451203E-2</c:v>
                  </c:pt>
                  <c:pt idx="38">
                    <c:v>0.18598721419322636</c:v>
                  </c:pt>
                  <c:pt idx="39">
                    <c:v>0.28583376295943425</c:v>
                  </c:pt>
                  <c:pt idx="40">
                    <c:v>0.41521326700371003</c:v>
                  </c:pt>
                </c:numCache>
              </c:numRef>
            </c:plus>
            <c:minus>
              <c:numRef>
                <c:f>'Biomarker induction Diagramm'!$P$2:$P$42</c:f>
                <c:numCache>
                  <c:formatCode>General</c:formatCode>
                  <c:ptCount val="41"/>
                  <c:pt idx="35">
                    <c:v>0.27079529704763788</c:v>
                  </c:pt>
                  <c:pt idx="36">
                    <c:v>0.24602577923117369</c:v>
                  </c:pt>
                  <c:pt idx="37">
                    <c:v>7.9184103668451203E-2</c:v>
                  </c:pt>
                  <c:pt idx="38">
                    <c:v>0.18598721419322636</c:v>
                  </c:pt>
                  <c:pt idx="39">
                    <c:v>0.28583376295943425</c:v>
                  </c:pt>
                  <c:pt idx="40">
                    <c:v>0.41521326700371003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1.0283646605927723</c:v>
                </c:pt>
                <c:pt idx="36">
                  <c:v>1.2202917053192497</c:v>
                </c:pt>
                <c:pt idx="37">
                  <c:v>0.95324360320310453</c:v>
                </c:pt>
                <c:pt idx="38">
                  <c:v>1.0939066356537037</c:v>
                </c:pt>
                <c:pt idx="39">
                  <c:v>0.99171513926181942</c:v>
                </c:pt>
                <c:pt idx="40">
                  <c:v>1.6497882155585881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Diagramm'!$R$2:$R$49</c:f>
                <c:numCache>
                  <c:formatCode>General</c:formatCode>
                  <c:ptCount val="48"/>
                  <c:pt idx="42">
                    <c:v>0.20148364293396384</c:v>
                  </c:pt>
                  <c:pt idx="43">
                    <c:v>0.19305564797292987</c:v>
                  </c:pt>
                  <c:pt idx="44">
                    <c:v>0.25885987310476488</c:v>
                  </c:pt>
                  <c:pt idx="45">
                    <c:v>0.16968507283114909</c:v>
                  </c:pt>
                  <c:pt idx="46">
                    <c:v>0.16381290398159484</c:v>
                  </c:pt>
                  <c:pt idx="47">
                    <c:v>0.3004167297717093</c:v>
                  </c:pt>
                </c:numCache>
              </c:numRef>
            </c:plus>
            <c:minus>
              <c:numRef>
                <c:f>'Biomarker induction Diagramm'!$R$2:$R$49</c:f>
                <c:numCache>
                  <c:formatCode>General</c:formatCode>
                  <c:ptCount val="48"/>
                  <c:pt idx="42">
                    <c:v>0.20148364293396384</c:v>
                  </c:pt>
                  <c:pt idx="43">
                    <c:v>0.19305564797292987</c:v>
                  </c:pt>
                  <c:pt idx="44">
                    <c:v>0.25885987310476488</c:v>
                  </c:pt>
                  <c:pt idx="45">
                    <c:v>0.16968507283114909</c:v>
                  </c:pt>
                  <c:pt idx="46">
                    <c:v>0.16381290398159484</c:v>
                  </c:pt>
                  <c:pt idx="47">
                    <c:v>0.3004167297717093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1.0173481911785409</c:v>
                </c:pt>
                <c:pt idx="43">
                  <c:v>1.2194315957138315</c:v>
                </c:pt>
                <c:pt idx="44">
                  <c:v>1.0118369796394624</c:v>
                </c:pt>
                <c:pt idx="45">
                  <c:v>1.1150514971554617</c:v>
                </c:pt>
                <c:pt idx="46">
                  <c:v>1.0052228162953369</c:v>
                </c:pt>
                <c:pt idx="47">
                  <c:v>1.8339796032603377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98016"/>
        <c:axId val="9939993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98016"/>
        <c:axId val="99399936"/>
      </c:lineChart>
      <c:catAx>
        <c:axId val="99398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99399936"/>
        <c:crosses val="autoZero"/>
        <c:auto val="1"/>
        <c:lblAlgn val="ctr"/>
        <c:lblOffset val="100"/>
        <c:noMultiLvlLbl val="0"/>
      </c:catAx>
      <c:valAx>
        <c:axId val="99399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99398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BPR induced</a:t>
            </a:r>
            <a:r>
              <a:rPr lang="en-US" baseline="0"/>
              <a:t> biomarker expression 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0.3923585956977077</c:v>
                  </c:pt>
                  <c:pt idx="1">
                    <c:v>0.30146687929668908</c:v>
                  </c:pt>
                  <c:pt idx="2">
                    <c:v>0.28301134492211427</c:v>
                  </c:pt>
                  <c:pt idx="3">
                    <c:v>0.3099876901170241</c:v>
                  </c:pt>
                  <c:pt idx="4">
                    <c:v>0.14397218695128963</c:v>
                  </c:pt>
                  <c:pt idx="5">
                    <c:v>0.11030298442322523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0.3923585956977077</c:v>
                  </c:pt>
                  <c:pt idx="1">
                    <c:v>0.30146687929668908</c:v>
                  </c:pt>
                  <c:pt idx="2">
                    <c:v>0.28301134492211427</c:v>
                  </c:pt>
                  <c:pt idx="3">
                    <c:v>0.3099876901170241</c:v>
                  </c:pt>
                  <c:pt idx="4">
                    <c:v>0.14397218695128963</c:v>
                  </c:pt>
                  <c:pt idx="5">
                    <c:v>0.11030298442322523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1.0649798003296755</c:v>
                </c:pt>
                <c:pt idx="1">
                  <c:v>1.4268605546486877</c:v>
                </c:pt>
                <c:pt idx="2">
                  <c:v>0.8807081973499945</c:v>
                </c:pt>
                <c:pt idx="3">
                  <c:v>0.83056655848576988</c:v>
                </c:pt>
                <c:pt idx="4">
                  <c:v>0.89676582451624132</c:v>
                </c:pt>
                <c:pt idx="5">
                  <c:v>0.64974847957419046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0.54153472701173544</c:v>
                  </c:pt>
                  <c:pt idx="8">
                    <c:v>0.14010891284371199</c:v>
                  </c:pt>
                  <c:pt idx="9">
                    <c:v>0.31468640235020223</c:v>
                  </c:pt>
                  <c:pt idx="10">
                    <c:v>7.9225728075532395E-2</c:v>
                  </c:pt>
                  <c:pt idx="11">
                    <c:v>0.25038408828789083</c:v>
                  </c:pt>
                  <c:pt idx="12">
                    <c:v>0.31331076899526461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0.54153472701173544</c:v>
                  </c:pt>
                  <c:pt idx="8">
                    <c:v>0.14010891284371199</c:v>
                  </c:pt>
                  <c:pt idx="9">
                    <c:v>0.31468640235020223</c:v>
                  </c:pt>
                  <c:pt idx="10">
                    <c:v>7.9225728075532395E-2</c:v>
                  </c:pt>
                  <c:pt idx="11">
                    <c:v>0.25038408828789083</c:v>
                  </c:pt>
                  <c:pt idx="12">
                    <c:v>0.31331076899526461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1.0986420611327163</c:v>
                </c:pt>
                <c:pt idx="8">
                  <c:v>0.98780899295436919</c:v>
                </c:pt>
                <c:pt idx="9">
                  <c:v>0.97163249661984119</c:v>
                </c:pt>
                <c:pt idx="10">
                  <c:v>1.0013725350992007</c:v>
                </c:pt>
                <c:pt idx="11">
                  <c:v>0.95761296332845502</c:v>
                </c:pt>
                <c:pt idx="12">
                  <c:v>1.6808685873022575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0.30541473021336774</c:v>
                  </c:pt>
                  <c:pt idx="15">
                    <c:v>0.41962754423057202</c:v>
                  </c:pt>
                  <c:pt idx="16">
                    <c:v>0.34748012510907866</c:v>
                  </c:pt>
                  <c:pt idx="17">
                    <c:v>0.30545247936091141</c:v>
                  </c:pt>
                  <c:pt idx="18">
                    <c:v>0.1933233023564187</c:v>
                  </c:pt>
                  <c:pt idx="19">
                    <c:v>0.26953037014494957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0.30541473021336774</c:v>
                  </c:pt>
                  <c:pt idx="15">
                    <c:v>0.41962754423057202</c:v>
                  </c:pt>
                  <c:pt idx="16">
                    <c:v>0.34748012510907866</c:v>
                  </c:pt>
                  <c:pt idx="17">
                    <c:v>0.30545247936091141</c:v>
                  </c:pt>
                  <c:pt idx="18">
                    <c:v>0.1933233023564187</c:v>
                  </c:pt>
                  <c:pt idx="19">
                    <c:v>0.26953037014494957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1.0401518953039444</c:v>
                </c:pt>
                <c:pt idx="15">
                  <c:v>1.6530612673000469</c:v>
                </c:pt>
                <c:pt idx="16">
                  <c:v>1.4581743332176387</c:v>
                </c:pt>
                <c:pt idx="17">
                  <c:v>1.2797503066940976</c:v>
                </c:pt>
                <c:pt idx="18">
                  <c:v>1.1939857399059808</c:v>
                </c:pt>
                <c:pt idx="19">
                  <c:v>1.7342991591044286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  <c:pt idx="21">
                    <c:v>0.24855747054302316</c:v>
                  </c:pt>
                  <c:pt idx="22">
                    <c:v>1.3250569776066572</c:v>
                  </c:pt>
                  <c:pt idx="23">
                    <c:v>0.41223148350665156</c:v>
                  </c:pt>
                  <c:pt idx="24">
                    <c:v>0.30101214715349189</c:v>
                  </c:pt>
                  <c:pt idx="25">
                    <c:v>0.33838573121174687</c:v>
                  </c:pt>
                  <c:pt idx="26">
                    <c:v>0.57350680659655773</c:v>
                  </c:pt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  <c:pt idx="21">
                    <c:v>0.24855747054302316</c:v>
                  </c:pt>
                  <c:pt idx="22">
                    <c:v>1.3250569776066572</c:v>
                  </c:pt>
                  <c:pt idx="23">
                    <c:v>0.41223148350665156</c:v>
                  </c:pt>
                  <c:pt idx="24">
                    <c:v>0.30101214715349189</c:v>
                  </c:pt>
                  <c:pt idx="25">
                    <c:v>0.33838573121174687</c:v>
                  </c:pt>
                  <c:pt idx="26">
                    <c:v>0.57350680659655773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1.0281988547900534</c:v>
                </c:pt>
                <c:pt idx="22">
                  <c:v>2.5300965382858562</c:v>
                </c:pt>
                <c:pt idx="23">
                  <c:v>1.2173469460282054</c:v>
                </c:pt>
                <c:pt idx="24">
                  <c:v>1.1126873267898993</c:v>
                </c:pt>
                <c:pt idx="25">
                  <c:v>1.2766813474905911</c:v>
                </c:pt>
                <c:pt idx="26">
                  <c:v>1.5502779829559803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diagram'!$N$2:$N$35</c:f>
                <c:numCache>
                  <c:formatCode>General</c:formatCode>
                  <c:ptCount val="34"/>
                  <c:pt idx="28">
                    <c:v>0.12683512351752696</c:v>
                  </c:pt>
                  <c:pt idx="29">
                    <c:v>0.80052190733745587</c:v>
                  </c:pt>
                  <c:pt idx="30">
                    <c:v>0.35349000928871033</c:v>
                  </c:pt>
                  <c:pt idx="31">
                    <c:v>0.16368396035292176</c:v>
                  </c:pt>
                  <c:pt idx="32">
                    <c:v>0.13049228338754973</c:v>
                  </c:pt>
                  <c:pt idx="33">
                    <c:v>0.17048904455806449</c:v>
                  </c:pt>
                </c:numCache>
              </c:numRef>
            </c:plus>
            <c:minus>
              <c:numRef>
                <c:f>'Biomarker induc diagram'!$N$2:$N$35</c:f>
                <c:numCache>
                  <c:formatCode>General</c:formatCode>
                  <c:ptCount val="34"/>
                  <c:pt idx="28">
                    <c:v>0.12683512351752696</c:v>
                  </c:pt>
                  <c:pt idx="29">
                    <c:v>0.80052190733745587</c:v>
                  </c:pt>
                  <c:pt idx="30">
                    <c:v>0.35349000928871033</c:v>
                  </c:pt>
                  <c:pt idx="31">
                    <c:v>0.16368396035292176</c:v>
                  </c:pt>
                  <c:pt idx="32">
                    <c:v>0.13049228338754973</c:v>
                  </c:pt>
                  <c:pt idx="33">
                    <c:v>0.17048904455806449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1.0063841657199804</c:v>
                </c:pt>
                <c:pt idx="29">
                  <c:v>1.8836529666907846</c:v>
                </c:pt>
                <c:pt idx="30">
                  <c:v>1.2547409005982721</c:v>
                </c:pt>
                <c:pt idx="31">
                  <c:v>1.1316689647036628</c:v>
                </c:pt>
                <c:pt idx="32">
                  <c:v>1.0224020070644222</c:v>
                </c:pt>
                <c:pt idx="33">
                  <c:v>1.046612420604762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diagram'!$P$2:$P$42</c:f>
                <c:numCache>
                  <c:formatCode>General</c:formatCode>
                  <c:ptCount val="41"/>
                  <c:pt idx="35">
                    <c:v>0.29557394419814292</c:v>
                  </c:pt>
                  <c:pt idx="36">
                    <c:v>0.35184787239956838</c:v>
                  </c:pt>
                  <c:pt idx="37">
                    <c:v>0.23170962466589512</c:v>
                  </c:pt>
                  <c:pt idx="38">
                    <c:v>0.16663050362854431</c:v>
                  </c:pt>
                  <c:pt idx="39">
                    <c:v>0.23692735259420955</c:v>
                  </c:pt>
                  <c:pt idx="40">
                    <c:v>0.32300269475153326</c:v>
                  </c:pt>
                </c:numCache>
              </c:numRef>
            </c:plus>
            <c:minus>
              <c:numRef>
                <c:f>'Biomarker induc diagram'!$P$2:$P$42</c:f>
                <c:numCache>
                  <c:formatCode>General</c:formatCode>
                  <c:ptCount val="41"/>
                  <c:pt idx="35">
                    <c:v>0.29557394419814292</c:v>
                  </c:pt>
                  <c:pt idx="36">
                    <c:v>0.35184787239956838</c:v>
                  </c:pt>
                  <c:pt idx="37">
                    <c:v>0.23170962466589512</c:v>
                  </c:pt>
                  <c:pt idx="38">
                    <c:v>0.16663050362854431</c:v>
                  </c:pt>
                  <c:pt idx="39">
                    <c:v>0.23692735259420955</c:v>
                  </c:pt>
                  <c:pt idx="40">
                    <c:v>0.32300269475153326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1.0333150018837352</c:v>
                </c:pt>
                <c:pt idx="36">
                  <c:v>1.6874210316934899</c:v>
                </c:pt>
                <c:pt idx="37">
                  <c:v>1.9398242408436321</c:v>
                </c:pt>
                <c:pt idx="38">
                  <c:v>1.3022977292976678</c:v>
                </c:pt>
                <c:pt idx="39">
                  <c:v>1.445035660583559</c:v>
                </c:pt>
                <c:pt idx="40">
                  <c:v>2.2624986376412433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diagram'!$R$2:$R$49</c:f>
                <c:numCache>
                  <c:formatCode>General</c:formatCode>
                  <c:ptCount val="48"/>
                  <c:pt idx="42">
                    <c:v>0.33922036003836681</c:v>
                  </c:pt>
                  <c:pt idx="43">
                    <c:v>1.0379178743648605</c:v>
                  </c:pt>
                  <c:pt idx="44">
                    <c:v>0.38066147353240926</c:v>
                  </c:pt>
                  <c:pt idx="45">
                    <c:v>0.17419131182315969</c:v>
                  </c:pt>
                  <c:pt idx="46">
                    <c:v>0.17101056470878184</c:v>
                  </c:pt>
                  <c:pt idx="47">
                    <c:v>0.4897003545975625</c:v>
                  </c:pt>
                </c:numCache>
              </c:numRef>
            </c:plus>
            <c:minus>
              <c:numRef>
                <c:f>'Biomarker induc diagram'!$R$2:$R$49</c:f>
                <c:numCache>
                  <c:formatCode>General</c:formatCode>
                  <c:ptCount val="48"/>
                  <c:pt idx="42">
                    <c:v>0.33922036003836681</c:v>
                  </c:pt>
                  <c:pt idx="43">
                    <c:v>1.0379178743648605</c:v>
                  </c:pt>
                  <c:pt idx="44">
                    <c:v>0.38066147353240926</c:v>
                  </c:pt>
                  <c:pt idx="45">
                    <c:v>0.17419131182315969</c:v>
                  </c:pt>
                  <c:pt idx="46">
                    <c:v>0.17101056470878184</c:v>
                  </c:pt>
                  <c:pt idx="47">
                    <c:v>0.4897003545975625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1.0433889177062663</c:v>
                </c:pt>
                <c:pt idx="43">
                  <c:v>1.8808397079076673</c:v>
                </c:pt>
                <c:pt idx="44">
                  <c:v>1.0601195779410248</c:v>
                </c:pt>
                <c:pt idx="45">
                  <c:v>0.94007778378195261</c:v>
                </c:pt>
                <c:pt idx="46">
                  <c:v>0.80114853206822934</c:v>
                </c:pt>
                <c:pt idx="47">
                  <c:v>1.202661258951683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25600"/>
        <c:axId val="9922752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25600"/>
        <c:axId val="99227520"/>
      </c:lineChart>
      <c:catAx>
        <c:axId val="99225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[nM]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99227520"/>
        <c:crosses val="autoZero"/>
        <c:auto val="1"/>
        <c:lblAlgn val="ctr"/>
        <c:lblOffset val="100"/>
        <c:noMultiLvlLbl val="0"/>
      </c:catAx>
      <c:valAx>
        <c:axId val="99227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9922560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CBZ induced</a:t>
            </a:r>
            <a:r>
              <a:rPr lang="en-US" baseline="0"/>
              <a:t> biomarker expression 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0.18075603535832641</c:v>
                  </c:pt>
                  <c:pt idx="1">
                    <c:v>0.13022646423967024</c:v>
                  </c:pt>
                  <c:pt idx="2">
                    <c:v>0.49944391713986225</c:v>
                  </c:pt>
                  <c:pt idx="3">
                    <c:v>8.4286673861842035E-2</c:v>
                  </c:pt>
                  <c:pt idx="4">
                    <c:v>0.15528336396605097</c:v>
                  </c:pt>
                  <c:pt idx="5">
                    <c:v>0.13050841037920247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0.18075603535832641</c:v>
                  </c:pt>
                  <c:pt idx="1">
                    <c:v>0.13022646423967024</c:v>
                  </c:pt>
                  <c:pt idx="2">
                    <c:v>0.49944391713986225</c:v>
                  </c:pt>
                  <c:pt idx="3">
                    <c:v>8.4286673861842035E-2</c:v>
                  </c:pt>
                  <c:pt idx="4">
                    <c:v>0.15528336396605097</c:v>
                  </c:pt>
                  <c:pt idx="5">
                    <c:v>0.13050841037920247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1.014522374653267</c:v>
                </c:pt>
                <c:pt idx="1">
                  <c:v>0.87072443470302574</c:v>
                </c:pt>
                <c:pt idx="2">
                  <c:v>1.1682310899813235</c:v>
                </c:pt>
                <c:pt idx="3">
                  <c:v>0.81837025818994757</c:v>
                </c:pt>
                <c:pt idx="4">
                  <c:v>0.98826089010374718</c:v>
                </c:pt>
                <c:pt idx="5">
                  <c:v>0.42648860085016427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0.64789958023365246</c:v>
                  </c:pt>
                  <c:pt idx="8">
                    <c:v>0.36147896249059136</c:v>
                  </c:pt>
                  <c:pt idx="9">
                    <c:v>0.33440213148277814</c:v>
                  </c:pt>
                  <c:pt idx="10">
                    <c:v>0.94325859353746555</c:v>
                  </c:pt>
                  <c:pt idx="11">
                    <c:v>0.27581883438842875</c:v>
                  </c:pt>
                  <c:pt idx="12">
                    <c:v>0.15335773754204801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0.64789958023365246</c:v>
                  </c:pt>
                  <c:pt idx="8">
                    <c:v>0.36147896249059136</c:v>
                  </c:pt>
                  <c:pt idx="9">
                    <c:v>0.33440213148277814</c:v>
                  </c:pt>
                  <c:pt idx="10">
                    <c:v>0.94325859353746555</c:v>
                  </c:pt>
                  <c:pt idx="11">
                    <c:v>0.27581883438842875</c:v>
                  </c:pt>
                  <c:pt idx="12">
                    <c:v>0.15335773754204801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1.1373147678693376</c:v>
                </c:pt>
                <c:pt idx="8">
                  <c:v>1.7899176027164432</c:v>
                </c:pt>
                <c:pt idx="9">
                  <c:v>1.3704560943250925</c:v>
                </c:pt>
                <c:pt idx="10">
                  <c:v>1.5262121103994744</c:v>
                </c:pt>
                <c:pt idx="11">
                  <c:v>1.1429955611664753</c:v>
                </c:pt>
                <c:pt idx="12">
                  <c:v>0.90354758138948099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0.4603390308422714</c:v>
                  </c:pt>
                  <c:pt idx="15">
                    <c:v>0.28104588905037498</c:v>
                  </c:pt>
                  <c:pt idx="16">
                    <c:v>0.46924756252259459</c:v>
                  </c:pt>
                  <c:pt idx="17">
                    <c:v>0.44832514688752856</c:v>
                  </c:pt>
                  <c:pt idx="18">
                    <c:v>0.35520480951553446</c:v>
                  </c:pt>
                  <c:pt idx="19">
                    <c:v>0.35039217959223629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0.4603390308422714</c:v>
                  </c:pt>
                  <c:pt idx="15">
                    <c:v>0.28104588905037498</c:v>
                  </c:pt>
                  <c:pt idx="16">
                    <c:v>0.46924756252259459</c:v>
                  </c:pt>
                  <c:pt idx="17">
                    <c:v>0.44832514688752856</c:v>
                  </c:pt>
                  <c:pt idx="18">
                    <c:v>0.35520480951553446</c:v>
                  </c:pt>
                  <c:pt idx="19">
                    <c:v>0.35039217959223629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1.0801470148797458</c:v>
                </c:pt>
                <c:pt idx="15">
                  <c:v>1.3825758008941096</c:v>
                </c:pt>
                <c:pt idx="16">
                  <c:v>1.2627491229019843</c:v>
                </c:pt>
                <c:pt idx="17">
                  <c:v>1.0600101531686463</c:v>
                </c:pt>
                <c:pt idx="18">
                  <c:v>0.7768346779466081</c:v>
                </c:pt>
                <c:pt idx="19">
                  <c:v>1.1052069868244681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8.3292667811139254E-2</c:v>
                  </c:pt>
                  <c:pt idx="22">
                    <c:v>0.37552322331680488</c:v>
                  </c:pt>
                  <c:pt idx="23">
                    <c:v>0.24127254247942281</c:v>
                  </c:pt>
                  <c:pt idx="24">
                    <c:v>0.10164543978305181</c:v>
                  </c:pt>
                  <c:pt idx="25">
                    <c:v>0.59144994055250233</c:v>
                  </c:pt>
                  <c:pt idx="26">
                    <c:v>0.79382042330925451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8.3292667811139254E-2</c:v>
                  </c:pt>
                  <c:pt idx="22">
                    <c:v>0.37552322331680488</c:v>
                  </c:pt>
                  <c:pt idx="23">
                    <c:v>0.24127254247942281</c:v>
                  </c:pt>
                  <c:pt idx="24">
                    <c:v>0.10164543978305181</c:v>
                  </c:pt>
                  <c:pt idx="25">
                    <c:v>0.59144994055250233</c:v>
                  </c:pt>
                  <c:pt idx="26">
                    <c:v>0.79382042330925451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1.0029175103633945</c:v>
                </c:pt>
                <c:pt idx="22">
                  <c:v>1.2878368550254302</c:v>
                </c:pt>
                <c:pt idx="23">
                  <c:v>1.1138597214041364</c:v>
                </c:pt>
                <c:pt idx="24">
                  <c:v>1.0734501026396326</c:v>
                </c:pt>
                <c:pt idx="25">
                  <c:v>1.7805678342092106</c:v>
                </c:pt>
                <c:pt idx="26">
                  <c:v>2.8852835053510169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0.30492690596169642</c:v>
                  </c:pt>
                  <c:pt idx="29">
                    <c:v>0.28524042180492482</c:v>
                  </c:pt>
                  <c:pt idx="30">
                    <c:v>0.15931542442464311</c:v>
                  </c:pt>
                  <c:pt idx="31">
                    <c:v>5.5002115349225167E-2</c:v>
                  </c:pt>
                  <c:pt idx="32">
                    <c:v>0.26336753636944688</c:v>
                  </c:pt>
                  <c:pt idx="33">
                    <c:v>0.2909575990498609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0.30492690596169642</c:v>
                  </c:pt>
                  <c:pt idx="29">
                    <c:v>0.28524042180492482</c:v>
                  </c:pt>
                  <c:pt idx="30">
                    <c:v>0.15931542442464311</c:v>
                  </c:pt>
                  <c:pt idx="31">
                    <c:v>5.5002115349225167E-2</c:v>
                  </c:pt>
                  <c:pt idx="32">
                    <c:v>0.26336753636944688</c:v>
                  </c:pt>
                  <c:pt idx="33">
                    <c:v>0.2909575990498609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1.0367713939533711</c:v>
                </c:pt>
                <c:pt idx="29">
                  <c:v>0.89167825851207183</c:v>
                </c:pt>
                <c:pt idx="30">
                  <c:v>0.77675836351741612</c:v>
                </c:pt>
                <c:pt idx="31">
                  <c:v>0.62090888451223591</c:v>
                </c:pt>
                <c:pt idx="32">
                  <c:v>0.79087874792444834</c:v>
                </c:pt>
                <c:pt idx="33">
                  <c:v>1.315915099512577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0.20163360089628024</c:v>
                  </c:pt>
                  <c:pt idx="36">
                    <c:v>0.17374056113206307</c:v>
                  </c:pt>
                  <c:pt idx="37">
                    <c:v>0.29683092394077626</c:v>
                  </c:pt>
                  <c:pt idx="38">
                    <c:v>0.14211939624953532</c:v>
                  </c:pt>
                  <c:pt idx="39">
                    <c:v>0.37975177090674517</c:v>
                  </c:pt>
                  <c:pt idx="40">
                    <c:v>5.8860751845820536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0.20163360089628024</c:v>
                  </c:pt>
                  <c:pt idx="36">
                    <c:v>0.17374056113206307</c:v>
                  </c:pt>
                  <c:pt idx="37">
                    <c:v>0.29683092394077626</c:v>
                  </c:pt>
                  <c:pt idx="38">
                    <c:v>0.14211939624953532</c:v>
                  </c:pt>
                  <c:pt idx="39">
                    <c:v>0.37975177090674517</c:v>
                  </c:pt>
                  <c:pt idx="40">
                    <c:v>5.8860751845820536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1.0162355495232058</c:v>
                </c:pt>
                <c:pt idx="36">
                  <c:v>1.1267452842112105</c:v>
                </c:pt>
                <c:pt idx="37">
                  <c:v>1.0980455927401092</c:v>
                </c:pt>
                <c:pt idx="38">
                  <c:v>0.74878854735694489</c:v>
                </c:pt>
                <c:pt idx="39">
                  <c:v>0.61955988727568656</c:v>
                </c:pt>
                <c:pt idx="40">
                  <c:v>15.789661779657939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0.16004734337100923</c:v>
                  </c:pt>
                  <c:pt idx="43">
                    <c:v>0.50734419651236728</c:v>
                  </c:pt>
                  <c:pt idx="44">
                    <c:v>9.4290844531529319E-2</c:v>
                  </c:pt>
                  <c:pt idx="45">
                    <c:v>4.8939699793987913E-2</c:v>
                  </c:pt>
                  <c:pt idx="46">
                    <c:v>0.4299262531817723</c:v>
                  </c:pt>
                  <c:pt idx="47">
                    <c:v>1.0445693805882044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0.16004734337100923</c:v>
                  </c:pt>
                  <c:pt idx="43">
                    <c:v>0.50734419651236728</c:v>
                  </c:pt>
                  <c:pt idx="44">
                    <c:v>9.4290844531529319E-2</c:v>
                  </c:pt>
                  <c:pt idx="45">
                    <c:v>4.8939699793987913E-2</c:v>
                  </c:pt>
                  <c:pt idx="46">
                    <c:v>0.4299262531817723</c:v>
                  </c:pt>
                  <c:pt idx="47">
                    <c:v>1.0445693805882044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1.0108572428665934</c:v>
                </c:pt>
                <c:pt idx="43">
                  <c:v>0.96316590138087277</c:v>
                </c:pt>
                <c:pt idx="44">
                  <c:v>1.1672703541865674</c:v>
                </c:pt>
                <c:pt idx="45">
                  <c:v>0.66037508289195856</c:v>
                </c:pt>
                <c:pt idx="46">
                  <c:v>1.1431526158671399</c:v>
                </c:pt>
                <c:pt idx="47">
                  <c:v>5.037831704578597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98688"/>
        <c:axId val="99300864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98688"/>
        <c:axId val="99300864"/>
      </c:lineChart>
      <c:catAx>
        <c:axId val="9929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99300864"/>
        <c:crosses val="autoZero"/>
        <c:auto val="1"/>
        <c:lblAlgn val="ctr"/>
        <c:lblOffset val="100"/>
        <c:noMultiLvlLbl val="0"/>
      </c:catAx>
      <c:valAx>
        <c:axId val="99300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9929868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CHL induced biomarker expression 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0.32968582278047687</c:v>
                  </c:pt>
                  <c:pt idx="1">
                    <c:v>0.19398557455348284</c:v>
                  </c:pt>
                  <c:pt idx="2">
                    <c:v>0.10730017425766658</c:v>
                  </c:pt>
                  <c:pt idx="3">
                    <c:v>6.0694353028745159E-2</c:v>
                  </c:pt>
                  <c:pt idx="4">
                    <c:v>7.282717324443598E-2</c:v>
                  </c:pt>
                  <c:pt idx="5">
                    <c:v>0.10272456597420349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0.32968582278047687</c:v>
                  </c:pt>
                  <c:pt idx="1">
                    <c:v>0.19398557455348284</c:v>
                  </c:pt>
                  <c:pt idx="2">
                    <c:v>0.10730017425766658</c:v>
                  </c:pt>
                  <c:pt idx="3">
                    <c:v>6.0694353028745159E-2</c:v>
                  </c:pt>
                  <c:pt idx="4">
                    <c:v>7.282717324443598E-2</c:v>
                  </c:pt>
                  <c:pt idx="5">
                    <c:v>0.10272456597420349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1.0401256977250692</c:v>
                </c:pt>
                <c:pt idx="1">
                  <c:v>0.62717840954107174</c:v>
                </c:pt>
                <c:pt idx="2">
                  <c:v>0.6409779410616131</c:v>
                </c:pt>
                <c:pt idx="3">
                  <c:v>0.46220050623103576</c:v>
                </c:pt>
                <c:pt idx="4">
                  <c:v>0.48458690260330606</c:v>
                </c:pt>
                <c:pt idx="5">
                  <c:v>0.8566116913005285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0.23994860898357953</c:v>
                  </c:pt>
                  <c:pt idx="8">
                    <c:v>0.28279528698533396</c:v>
                  </c:pt>
                  <c:pt idx="9">
                    <c:v>0.28983619808807881</c:v>
                  </c:pt>
                  <c:pt idx="10">
                    <c:v>0.3758560497881171</c:v>
                  </c:pt>
                  <c:pt idx="11">
                    <c:v>0.20340941912780694</c:v>
                  </c:pt>
                  <c:pt idx="12">
                    <c:v>1.4293712102215368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0.23994860898357953</c:v>
                  </c:pt>
                  <c:pt idx="8">
                    <c:v>0.28279528698533396</c:v>
                  </c:pt>
                  <c:pt idx="9">
                    <c:v>0.28983619808807881</c:v>
                  </c:pt>
                  <c:pt idx="10">
                    <c:v>0.3758560497881171</c:v>
                  </c:pt>
                  <c:pt idx="11">
                    <c:v>0.20340941912780694</c:v>
                  </c:pt>
                  <c:pt idx="12">
                    <c:v>1.4293712102215368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1.0227210827799509</c:v>
                </c:pt>
                <c:pt idx="8">
                  <c:v>0.91811379987218855</c:v>
                </c:pt>
                <c:pt idx="9">
                  <c:v>0.93277110232770755</c:v>
                </c:pt>
                <c:pt idx="10">
                  <c:v>1.1352178017658565</c:v>
                </c:pt>
                <c:pt idx="11">
                  <c:v>0.94850361142427053</c:v>
                </c:pt>
                <c:pt idx="12">
                  <c:v>3.9764018778428762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0.35328999064976929</c:v>
                  </c:pt>
                  <c:pt idx="15">
                    <c:v>0.45706235203325807</c:v>
                  </c:pt>
                  <c:pt idx="16">
                    <c:v>0.38025835541316416</c:v>
                  </c:pt>
                  <c:pt idx="17">
                    <c:v>0.469786404898556</c:v>
                  </c:pt>
                  <c:pt idx="18">
                    <c:v>0.43279014454203624</c:v>
                  </c:pt>
                  <c:pt idx="19">
                    <c:v>0.64047664204136612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0.35328999064976929</c:v>
                  </c:pt>
                  <c:pt idx="15">
                    <c:v>0.45706235203325807</c:v>
                  </c:pt>
                  <c:pt idx="16">
                    <c:v>0.38025835541316416</c:v>
                  </c:pt>
                  <c:pt idx="17">
                    <c:v>0.469786404898556</c:v>
                  </c:pt>
                  <c:pt idx="18">
                    <c:v>0.43279014454203624</c:v>
                  </c:pt>
                  <c:pt idx="19">
                    <c:v>0.64047664204136612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1.0567164665303617</c:v>
                </c:pt>
                <c:pt idx="15">
                  <c:v>0.98410041557109385</c:v>
                </c:pt>
                <c:pt idx="16">
                  <c:v>0.81394512047693635</c:v>
                </c:pt>
                <c:pt idx="17">
                  <c:v>0.85504935232725587</c:v>
                </c:pt>
                <c:pt idx="18">
                  <c:v>1.0934917248874563</c:v>
                </c:pt>
                <c:pt idx="19">
                  <c:v>2.1537923470130749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0.92990586756879023</c:v>
                  </c:pt>
                  <c:pt idx="22">
                    <c:v>0.91743890837694908</c:v>
                  </c:pt>
                  <c:pt idx="23">
                    <c:v>0.49407096447422721</c:v>
                  </c:pt>
                  <c:pt idx="24">
                    <c:v>1.2180661056774496</c:v>
                  </c:pt>
                  <c:pt idx="25">
                    <c:v>0.5278000692795467</c:v>
                  </c:pt>
                  <c:pt idx="26">
                    <c:v>1.3187891493788713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0.92990586756879023</c:v>
                  </c:pt>
                  <c:pt idx="22">
                    <c:v>0.91743890837694908</c:v>
                  </c:pt>
                  <c:pt idx="23">
                    <c:v>0.49407096447422721</c:v>
                  </c:pt>
                  <c:pt idx="24">
                    <c:v>1.2180661056774496</c:v>
                  </c:pt>
                  <c:pt idx="25">
                    <c:v>0.5278000692795467</c:v>
                  </c:pt>
                  <c:pt idx="26">
                    <c:v>1.3187891493788713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1.3057692640863723</c:v>
                </c:pt>
                <c:pt idx="22">
                  <c:v>1.1164416669273209</c:v>
                </c:pt>
                <c:pt idx="23">
                  <c:v>1.0305070094775275</c:v>
                </c:pt>
                <c:pt idx="24">
                  <c:v>1.4472281565168164</c:v>
                </c:pt>
                <c:pt idx="25">
                  <c:v>1.1226770265222012</c:v>
                </c:pt>
                <c:pt idx="26">
                  <c:v>3.7050239937899931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0.21513957756112184</c:v>
                  </c:pt>
                  <c:pt idx="29">
                    <c:v>0.20002062645002716</c:v>
                  </c:pt>
                  <c:pt idx="30">
                    <c:v>0.11375906310128216</c:v>
                  </c:pt>
                  <c:pt idx="31">
                    <c:v>5.2458166029064973E-2</c:v>
                  </c:pt>
                  <c:pt idx="32">
                    <c:v>0.11067230595885931</c:v>
                  </c:pt>
                  <c:pt idx="33">
                    <c:v>0.11059725336774015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0.21513957756112184</c:v>
                  </c:pt>
                  <c:pt idx="29">
                    <c:v>0.20002062645002716</c:v>
                  </c:pt>
                  <c:pt idx="30">
                    <c:v>0.11375906310128216</c:v>
                  </c:pt>
                  <c:pt idx="31">
                    <c:v>5.2458166029064973E-2</c:v>
                  </c:pt>
                  <c:pt idx="32">
                    <c:v>0.11067230595885931</c:v>
                  </c:pt>
                  <c:pt idx="33">
                    <c:v>0.11059725336774015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1.0187032255216346</c:v>
                </c:pt>
                <c:pt idx="29">
                  <c:v>0.9310379762636819</c:v>
                </c:pt>
                <c:pt idx="30">
                  <c:v>0.74736159168681493</c:v>
                </c:pt>
                <c:pt idx="31">
                  <c:v>0.71300269839968189</c:v>
                </c:pt>
                <c:pt idx="32">
                  <c:v>0.85085297024348583</c:v>
                </c:pt>
                <c:pt idx="33">
                  <c:v>0.93387338381571727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0.22752469965459057</c:v>
                  </c:pt>
                  <c:pt idx="36">
                    <c:v>0.41032540949329804</c:v>
                  </c:pt>
                  <c:pt idx="37">
                    <c:v>0.2596865070736124</c:v>
                  </c:pt>
                  <c:pt idx="38">
                    <c:v>0.35102570906828501</c:v>
                  </c:pt>
                  <c:pt idx="39">
                    <c:v>0.45211388117044893</c:v>
                  </c:pt>
                  <c:pt idx="40">
                    <c:v>1.0911762263213074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0.22752469965459057</c:v>
                  </c:pt>
                  <c:pt idx="36">
                    <c:v>0.41032540949329804</c:v>
                  </c:pt>
                  <c:pt idx="37">
                    <c:v>0.2596865070736124</c:v>
                  </c:pt>
                  <c:pt idx="38">
                    <c:v>0.35102570906828501</c:v>
                  </c:pt>
                  <c:pt idx="39">
                    <c:v>0.45211388117044893</c:v>
                  </c:pt>
                  <c:pt idx="40">
                    <c:v>1.0911762263213074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1.022206413252517</c:v>
                </c:pt>
                <c:pt idx="36">
                  <c:v>0.99589022312221742</c:v>
                </c:pt>
                <c:pt idx="37">
                  <c:v>0.8094358112052138</c:v>
                </c:pt>
                <c:pt idx="38">
                  <c:v>0.8778908317375288</c:v>
                </c:pt>
                <c:pt idx="39">
                  <c:v>1.2057199836955941</c:v>
                </c:pt>
                <c:pt idx="40">
                  <c:v>2.1039736064452241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0.17101975161969021</c:v>
                  </c:pt>
                  <c:pt idx="43">
                    <c:v>0.39477118915201864</c:v>
                  </c:pt>
                  <c:pt idx="44">
                    <c:v>9.5358284847794628E-2</c:v>
                  </c:pt>
                  <c:pt idx="45">
                    <c:v>0.39163871562710539</c:v>
                  </c:pt>
                  <c:pt idx="46">
                    <c:v>0.2767126831782224</c:v>
                  </c:pt>
                  <c:pt idx="47">
                    <c:v>0.54212061376256704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0.17101975161969021</c:v>
                  </c:pt>
                  <c:pt idx="43">
                    <c:v>0.39477118915201864</c:v>
                  </c:pt>
                  <c:pt idx="44">
                    <c:v>9.5358284847794628E-2</c:v>
                  </c:pt>
                  <c:pt idx="45">
                    <c:v>0.39163871562710539</c:v>
                  </c:pt>
                  <c:pt idx="46">
                    <c:v>0.2767126831782224</c:v>
                  </c:pt>
                  <c:pt idx="47">
                    <c:v>0.54212061376256704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1.0133845127490888</c:v>
                </c:pt>
                <c:pt idx="43">
                  <c:v>0.83940568606599497</c:v>
                </c:pt>
                <c:pt idx="44">
                  <c:v>0.75338891413986386</c:v>
                </c:pt>
                <c:pt idx="45">
                  <c:v>0.86209739329377166</c:v>
                </c:pt>
                <c:pt idx="46">
                  <c:v>0.96196539282397975</c:v>
                </c:pt>
                <c:pt idx="47">
                  <c:v>1.5995603211195302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66240"/>
        <c:axId val="9946841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466240"/>
        <c:axId val="99468416"/>
      </c:lineChart>
      <c:catAx>
        <c:axId val="9946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99468416"/>
        <c:crosses val="autoZero"/>
        <c:auto val="1"/>
        <c:lblAlgn val="ctr"/>
        <c:lblOffset val="100"/>
        <c:noMultiLvlLbl val="0"/>
      </c:catAx>
      <c:valAx>
        <c:axId val="994684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99466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DFN</a:t>
            </a:r>
            <a:r>
              <a:rPr lang="en-US" baseline="0"/>
              <a:t>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0.17369199621527534</c:v>
                  </c:pt>
                  <c:pt idx="1">
                    <c:v>0.17541249478962953</c:v>
                  </c:pt>
                  <c:pt idx="2">
                    <c:v>0.11894968181471532</c:v>
                  </c:pt>
                  <c:pt idx="3">
                    <c:v>0.15571337448155845</c:v>
                  </c:pt>
                  <c:pt idx="4">
                    <c:v>0.18858559681900294</c:v>
                  </c:pt>
                  <c:pt idx="5">
                    <c:v>9.2330070747212348E-2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0.17369199621527534</c:v>
                  </c:pt>
                  <c:pt idx="1">
                    <c:v>0.17541249478962953</c:v>
                  </c:pt>
                  <c:pt idx="2">
                    <c:v>0.11894968181471532</c:v>
                  </c:pt>
                  <c:pt idx="3">
                    <c:v>0.15571337448155845</c:v>
                  </c:pt>
                  <c:pt idx="4">
                    <c:v>0.18858559681900294</c:v>
                  </c:pt>
                  <c:pt idx="5">
                    <c:v>9.2330070747212348E-2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1.0121137672889848</c:v>
                </c:pt>
                <c:pt idx="1">
                  <c:v>0.79435466619376793</c:v>
                </c:pt>
                <c:pt idx="2">
                  <c:v>0.85336078862939169</c:v>
                </c:pt>
                <c:pt idx="3">
                  <c:v>0.97861528249847995</c:v>
                </c:pt>
                <c:pt idx="4">
                  <c:v>1.0007755756292562</c:v>
                </c:pt>
                <c:pt idx="5">
                  <c:v>0.37502610384569762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0.33274686004730997</c:v>
                  </c:pt>
                  <c:pt idx="8">
                    <c:v>0.34541689917468643</c:v>
                  </c:pt>
                  <c:pt idx="9">
                    <c:v>0.32693052240985426</c:v>
                  </c:pt>
                  <c:pt idx="10">
                    <c:v>0.34716446504028009</c:v>
                  </c:pt>
                  <c:pt idx="11">
                    <c:v>0.10867603506764933</c:v>
                  </c:pt>
                  <c:pt idx="12">
                    <c:v>0.34956610697035911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0.33274686004730997</c:v>
                  </c:pt>
                  <c:pt idx="8">
                    <c:v>0.34541689917468643</c:v>
                  </c:pt>
                  <c:pt idx="9">
                    <c:v>0.32693052240985426</c:v>
                  </c:pt>
                  <c:pt idx="10">
                    <c:v>0.34716446504028009</c:v>
                  </c:pt>
                  <c:pt idx="11">
                    <c:v>0.10867603506764933</c:v>
                  </c:pt>
                  <c:pt idx="12">
                    <c:v>0.34956610697035911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1.0409724073133486</c:v>
                </c:pt>
                <c:pt idx="8">
                  <c:v>1.222428915549026</c:v>
                </c:pt>
                <c:pt idx="9">
                  <c:v>1.2966508708777669</c:v>
                </c:pt>
                <c:pt idx="10">
                  <c:v>1.2839787243435961</c:v>
                </c:pt>
                <c:pt idx="11">
                  <c:v>1.4282288915018935</c:v>
                </c:pt>
                <c:pt idx="12">
                  <c:v>1.3038464356326427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0.54307829002138419</c:v>
                  </c:pt>
                  <c:pt idx="15">
                    <c:v>0.57261465885057128</c:v>
                  </c:pt>
                  <c:pt idx="16">
                    <c:v>0.58764874542124845</c:v>
                  </c:pt>
                  <c:pt idx="17">
                    <c:v>0.4975931401460964</c:v>
                  </c:pt>
                  <c:pt idx="18">
                    <c:v>0.44478917868504386</c:v>
                  </c:pt>
                  <c:pt idx="19">
                    <c:v>0.64384942469194839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0.54307829002138419</c:v>
                  </c:pt>
                  <c:pt idx="15">
                    <c:v>0.57261465885057128</c:v>
                  </c:pt>
                  <c:pt idx="16">
                    <c:v>0.58764874542124845</c:v>
                  </c:pt>
                  <c:pt idx="17">
                    <c:v>0.4975931401460964</c:v>
                  </c:pt>
                  <c:pt idx="18">
                    <c:v>0.44478917868504386</c:v>
                  </c:pt>
                  <c:pt idx="19">
                    <c:v>0.64384942469194839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1.0998125696594945</c:v>
                </c:pt>
                <c:pt idx="15">
                  <c:v>1.1590779933389601</c:v>
                </c:pt>
                <c:pt idx="16">
                  <c:v>1.0957073505443979</c:v>
                </c:pt>
                <c:pt idx="17">
                  <c:v>1.1470657416249179</c:v>
                </c:pt>
                <c:pt idx="18">
                  <c:v>1.1420318541235439</c:v>
                </c:pt>
                <c:pt idx="19">
                  <c:v>1.9892348338459824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0.45785999418231449</c:v>
                  </c:pt>
                  <c:pt idx="22">
                    <c:v>0.46503109196477344</c:v>
                  </c:pt>
                  <c:pt idx="23">
                    <c:v>0.43340251889168524</c:v>
                  </c:pt>
                  <c:pt idx="24">
                    <c:v>0.45345444752413694</c:v>
                  </c:pt>
                  <c:pt idx="25">
                    <c:v>0.4190231730122399</c:v>
                  </c:pt>
                  <c:pt idx="26">
                    <c:v>0.25201651975881556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0.45785999418231449</c:v>
                  </c:pt>
                  <c:pt idx="22">
                    <c:v>0.46503109196477344</c:v>
                  </c:pt>
                  <c:pt idx="23">
                    <c:v>0.43340251889168524</c:v>
                  </c:pt>
                  <c:pt idx="24">
                    <c:v>0.45345444752413694</c:v>
                  </c:pt>
                  <c:pt idx="25">
                    <c:v>0.4190231730122399</c:v>
                  </c:pt>
                  <c:pt idx="26">
                    <c:v>0.25201651975881556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1.0712502664799366</c:v>
                </c:pt>
                <c:pt idx="22">
                  <c:v>1.0661557546996645</c:v>
                </c:pt>
                <c:pt idx="23">
                  <c:v>1.0703819389659202</c:v>
                </c:pt>
                <c:pt idx="24">
                  <c:v>1.1468875155427811</c:v>
                </c:pt>
                <c:pt idx="25">
                  <c:v>1.0899812603123378</c:v>
                </c:pt>
                <c:pt idx="26">
                  <c:v>2.7707986349822229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0.22960303811869137</c:v>
                  </c:pt>
                  <c:pt idx="29">
                    <c:v>0.11895580621106704</c:v>
                  </c:pt>
                  <c:pt idx="30">
                    <c:v>0.13203988484322055</c:v>
                  </c:pt>
                  <c:pt idx="31">
                    <c:v>7.2025312523341406E-2</c:v>
                  </c:pt>
                  <c:pt idx="32">
                    <c:v>3.5067236884516559E-2</c:v>
                  </c:pt>
                  <c:pt idx="33">
                    <c:v>0.28324212092617768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0.22960303811869137</c:v>
                  </c:pt>
                  <c:pt idx="29">
                    <c:v>0.11895580621106704</c:v>
                  </c:pt>
                  <c:pt idx="30">
                    <c:v>0.13203988484322055</c:v>
                  </c:pt>
                  <c:pt idx="31">
                    <c:v>7.2025312523341406E-2</c:v>
                  </c:pt>
                  <c:pt idx="32">
                    <c:v>3.5067236884516559E-2</c:v>
                  </c:pt>
                  <c:pt idx="33">
                    <c:v>0.28324212092617768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1.0202389461529573</c:v>
                </c:pt>
                <c:pt idx="29">
                  <c:v>0.79808542849131248</c:v>
                </c:pt>
                <c:pt idx="30">
                  <c:v>0.74770798680655215</c:v>
                </c:pt>
                <c:pt idx="31">
                  <c:v>0.78765560120397005</c:v>
                </c:pt>
                <c:pt idx="32">
                  <c:v>0.80637668580561106</c:v>
                </c:pt>
                <c:pt idx="33">
                  <c:v>1.2059942960259507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0.11228111717064629</c:v>
                  </c:pt>
                  <c:pt idx="36">
                    <c:v>9.1672652972467183E-2</c:v>
                  </c:pt>
                  <c:pt idx="37">
                    <c:v>7.8955460432837576E-2</c:v>
                  </c:pt>
                  <c:pt idx="38">
                    <c:v>0.1325390253144885</c:v>
                  </c:pt>
                  <c:pt idx="39">
                    <c:v>8.7995508967249933E-2</c:v>
                  </c:pt>
                  <c:pt idx="40">
                    <c:v>1.9986917686833949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0.11228111717064629</c:v>
                  </c:pt>
                  <c:pt idx="36">
                    <c:v>9.1672652972467183E-2</c:v>
                  </c:pt>
                  <c:pt idx="37">
                    <c:v>7.8955460432837576E-2</c:v>
                  </c:pt>
                  <c:pt idx="38">
                    <c:v>0.1325390253144885</c:v>
                  </c:pt>
                  <c:pt idx="39">
                    <c:v>8.7995508967249933E-2</c:v>
                  </c:pt>
                  <c:pt idx="40">
                    <c:v>1.9986917686833949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1.0052309938830948</c:v>
                </c:pt>
                <c:pt idx="36">
                  <c:v>1.0004063681721991</c:v>
                </c:pt>
                <c:pt idx="37">
                  <c:v>1.1486623875394049</c:v>
                </c:pt>
                <c:pt idx="38">
                  <c:v>1.0882771603147743</c:v>
                </c:pt>
                <c:pt idx="39">
                  <c:v>1.0392394192975247</c:v>
                </c:pt>
                <c:pt idx="40">
                  <c:v>4.5580495260227396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0.15555336868368275</c:v>
                  </c:pt>
                  <c:pt idx="43">
                    <c:v>0.12560445045325422</c:v>
                  </c:pt>
                  <c:pt idx="44">
                    <c:v>0.22045392726248814</c:v>
                  </c:pt>
                  <c:pt idx="45">
                    <c:v>0.14809836611414115</c:v>
                  </c:pt>
                  <c:pt idx="46">
                    <c:v>0.22528033710925061</c:v>
                  </c:pt>
                  <c:pt idx="47">
                    <c:v>0.32076095525562859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0.15555336868368275</c:v>
                  </c:pt>
                  <c:pt idx="43">
                    <c:v>0.12560445045325422</c:v>
                  </c:pt>
                  <c:pt idx="44">
                    <c:v>0.22045392726248814</c:v>
                  </c:pt>
                  <c:pt idx="45">
                    <c:v>0.14809836611414115</c:v>
                  </c:pt>
                  <c:pt idx="46">
                    <c:v>0.22528033710925061</c:v>
                  </c:pt>
                  <c:pt idx="47">
                    <c:v>0.32076095525562859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1.0100162183997288</c:v>
                </c:pt>
                <c:pt idx="43">
                  <c:v>1.0082393465538029</c:v>
                </c:pt>
                <c:pt idx="44">
                  <c:v>1.1195506757736091</c:v>
                </c:pt>
                <c:pt idx="45">
                  <c:v>0.96405742015769202</c:v>
                </c:pt>
                <c:pt idx="46">
                  <c:v>1.0376363896181207</c:v>
                </c:pt>
                <c:pt idx="47">
                  <c:v>1.9806608771040939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959168"/>
        <c:axId val="99961088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59168"/>
        <c:axId val="99961088"/>
      </c:lineChart>
      <c:catAx>
        <c:axId val="99959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99961088"/>
        <c:crosses val="autoZero"/>
        <c:auto val="1"/>
        <c:lblAlgn val="ctr"/>
        <c:lblOffset val="100"/>
        <c:noMultiLvlLbl val="0"/>
      </c:catAx>
      <c:valAx>
        <c:axId val="9996108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9995916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FAM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0.13035183119387356</c:v>
                  </c:pt>
                  <c:pt idx="1">
                    <c:v>0.23743760925058047</c:v>
                  </c:pt>
                  <c:pt idx="2">
                    <c:v>8.7098607481195092E-2</c:v>
                  </c:pt>
                  <c:pt idx="3">
                    <c:v>9.1136883632039756E-2</c:v>
                  </c:pt>
                  <c:pt idx="4">
                    <c:v>0.19017424226996085</c:v>
                  </c:pt>
                  <c:pt idx="5">
                    <c:v>0.25214348534738218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0.13035183119387356</c:v>
                  </c:pt>
                  <c:pt idx="1">
                    <c:v>0.23743760925058047</c:v>
                  </c:pt>
                  <c:pt idx="2">
                    <c:v>8.7098607481195092E-2</c:v>
                  </c:pt>
                  <c:pt idx="3">
                    <c:v>9.1136883632039756E-2</c:v>
                  </c:pt>
                  <c:pt idx="4">
                    <c:v>0.19017424226996085</c:v>
                  </c:pt>
                  <c:pt idx="5">
                    <c:v>0.25214348534738218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1.0071962837319703</c:v>
                </c:pt>
                <c:pt idx="1">
                  <c:v>1.0773053270573125</c:v>
                </c:pt>
                <c:pt idx="2">
                  <c:v>0.78624714063807788</c:v>
                </c:pt>
                <c:pt idx="3">
                  <c:v>0.84861544517682475</c:v>
                </c:pt>
                <c:pt idx="4">
                  <c:v>0.70778027376868413</c:v>
                </c:pt>
                <c:pt idx="5">
                  <c:v>0.67569497239000553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3.0796045922390058E-2</c:v>
                  </c:pt>
                  <c:pt idx="8">
                    <c:v>0.14993639751140819</c:v>
                  </c:pt>
                  <c:pt idx="9">
                    <c:v>0.37602690604507294</c:v>
                  </c:pt>
                  <c:pt idx="10">
                    <c:v>0.34290981372862428</c:v>
                  </c:pt>
                  <c:pt idx="11">
                    <c:v>0.17984734828997836</c:v>
                  </c:pt>
                  <c:pt idx="12">
                    <c:v>0.24296360894415878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3.0796045922390058E-2</c:v>
                  </c:pt>
                  <c:pt idx="8">
                    <c:v>0.14993639751140819</c:v>
                  </c:pt>
                  <c:pt idx="9">
                    <c:v>0.37602690604507294</c:v>
                  </c:pt>
                  <c:pt idx="10">
                    <c:v>0.34290981372862428</c:v>
                  </c:pt>
                  <c:pt idx="11">
                    <c:v>0.17984734828997836</c:v>
                  </c:pt>
                  <c:pt idx="12">
                    <c:v>0.24296360894415878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1.0003989017945585</c:v>
                </c:pt>
                <c:pt idx="8">
                  <c:v>1.0399192036294223</c:v>
                </c:pt>
                <c:pt idx="9">
                  <c:v>1.3582012242556252</c:v>
                </c:pt>
                <c:pt idx="10">
                  <c:v>1.336569820679582</c:v>
                </c:pt>
                <c:pt idx="11">
                  <c:v>1.1603007861661394</c:v>
                </c:pt>
                <c:pt idx="12">
                  <c:v>1.293372812745412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0.13978119104959844</c:v>
                  </c:pt>
                  <c:pt idx="15">
                    <c:v>0.13077236369257508</c:v>
                  </c:pt>
                  <c:pt idx="16">
                    <c:v>8.4097170560752971E-2</c:v>
                  </c:pt>
                  <c:pt idx="17">
                    <c:v>0.30091414151748797</c:v>
                  </c:pt>
                  <c:pt idx="18">
                    <c:v>0.16775660743676074</c:v>
                  </c:pt>
                  <c:pt idx="19">
                    <c:v>0.21699597902541642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0.13978119104959844</c:v>
                  </c:pt>
                  <c:pt idx="15">
                    <c:v>0.13077236369257508</c:v>
                  </c:pt>
                  <c:pt idx="16">
                    <c:v>8.4097170560752971E-2</c:v>
                  </c:pt>
                  <c:pt idx="17">
                    <c:v>0.30091414151748797</c:v>
                  </c:pt>
                  <c:pt idx="18">
                    <c:v>0.16775660743676074</c:v>
                  </c:pt>
                  <c:pt idx="19">
                    <c:v>0.21699597902541642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1.0081008535483789</c:v>
                </c:pt>
                <c:pt idx="15">
                  <c:v>0.89012636320401872</c:v>
                </c:pt>
                <c:pt idx="16">
                  <c:v>0.96552866510373547</c:v>
                </c:pt>
                <c:pt idx="17">
                  <c:v>1.0121787695497215</c:v>
                </c:pt>
                <c:pt idx="18">
                  <c:v>0.75845552775279323</c:v>
                </c:pt>
                <c:pt idx="19">
                  <c:v>0.89114300454940676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  <c:pt idx="21">
                    <c:v>0.2876530072561137</c:v>
                  </c:pt>
                  <c:pt idx="22">
                    <c:v>0.44186793027788168</c:v>
                  </c:pt>
                  <c:pt idx="23">
                    <c:v>0.46617379630295752</c:v>
                  </c:pt>
                  <c:pt idx="24">
                    <c:v>0.50593814022699313</c:v>
                  </c:pt>
                  <c:pt idx="25">
                    <c:v>0.23809484868748951</c:v>
                  </c:pt>
                  <c:pt idx="26">
                    <c:v>0.64424200637650131</c:v>
                  </c:pt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  <c:pt idx="21">
                    <c:v>0.2876530072561137</c:v>
                  </c:pt>
                  <c:pt idx="22">
                    <c:v>0.44186793027788168</c:v>
                  </c:pt>
                  <c:pt idx="23">
                    <c:v>0.46617379630295752</c:v>
                  </c:pt>
                  <c:pt idx="24">
                    <c:v>0.50593814022699313</c:v>
                  </c:pt>
                  <c:pt idx="25">
                    <c:v>0.23809484868748951</c:v>
                  </c:pt>
                  <c:pt idx="26">
                    <c:v>0.64424200637650131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1.0359285913436118</c:v>
                </c:pt>
                <c:pt idx="22">
                  <c:v>1.1683612456879304</c:v>
                </c:pt>
                <c:pt idx="23">
                  <c:v>1.173784331808519</c:v>
                </c:pt>
                <c:pt idx="24">
                  <c:v>1.1666939952386894</c:v>
                </c:pt>
                <c:pt idx="25">
                  <c:v>0.97903578572251027</c:v>
                </c:pt>
                <c:pt idx="26">
                  <c:v>1.5456575135535191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diagram'!$N$2:$N$35</c:f>
                <c:numCache>
                  <c:formatCode>General</c:formatCode>
                  <c:ptCount val="34"/>
                  <c:pt idx="28">
                    <c:v>0.14330950395471212</c:v>
                  </c:pt>
                  <c:pt idx="29">
                    <c:v>8.6383253083858594E-2</c:v>
                  </c:pt>
                  <c:pt idx="30">
                    <c:v>5.4489651004978948E-2</c:v>
                  </c:pt>
                  <c:pt idx="31">
                    <c:v>0.15551888885524878</c:v>
                  </c:pt>
                  <c:pt idx="32">
                    <c:v>7.9853630570505846E-2</c:v>
                  </c:pt>
                  <c:pt idx="33">
                    <c:v>0.22711880453685218</c:v>
                  </c:pt>
                </c:numCache>
              </c:numRef>
            </c:plus>
            <c:minus>
              <c:numRef>
                <c:f>'biomarker induc diagram'!$N$2:$N$35</c:f>
                <c:numCache>
                  <c:formatCode>General</c:formatCode>
                  <c:ptCount val="34"/>
                  <c:pt idx="28">
                    <c:v>0.14330950395471212</c:v>
                  </c:pt>
                  <c:pt idx="29">
                    <c:v>8.6383253083858594E-2</c:v>
                  </c:pt>
                  <c:pt idx="30">
                    <c:v>5.4489651004978948E-2</c:v>
                  </c:pt>
                  <c:pt idx="31">
                    <c:v>0.15551888885524878</c:v>
                  </c:pt>
                  <c:pt idx="32">
                    <c:v>7.9853630570505846E-2</c:v>
                  </c:pt>
                  <c:pt idx="33">
                    <c:v>0.22711880453685218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1.008960573495145</c:v>
                </c:pt>
                <c:pt idx="29">
                  <c:v>0.75282770559036249</c:v>
                </c:pt>
                <c:pt idx="30">
                  <c:v>0.78391720317294877</c:v>
                </c:pt>
                <c:pt idx="31">
                  <c:v>1.0068167623048054</c:v>
                </c:pt>
                <c:pt idx="32">
                  <c:v>0.59971034903293086</c:v>
                </c:pt>
                <c:pt idx="33">
                  <c:v>0.96741910263307462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diagram'!$P$2:$P$42</c:f>
                <c:numCache>
                  <c:formatCode>General</c:formatCode>
                  <c:ptCount val="41"/>
                  <c:pt idx="35">
                    <c:v>0.16468576999781029</c:v>
                  </c:pt>
                  <c:pt idx="36">
                    <c:v>0.20651213547382605</c:v>
                  </c:pt>
                  <c:pt idx="37">
                    <c:v>0.21769329072240046</c:v>
                  </c:pt>
                  <c:pt idx="38">
                    <c:v>0.13456023258141817</c:v>
                  </c:pt>
                  <c:pt idx="39">
                    <c:v>9.680237732078914E-2</c:v>
                  </c:pt>
                  <c:pt idx="40">
                    <c:v>0.40529509209096909</c:v>
                  </c:pt>
                </c:numCache>
              </c:numRef>
            </c:plus>
            <c:minus>
              <c:numRef>
                <c:f>'biomarker induc diagram'!$P$2:$P$42</c:f>
                <c:numCache>
                  <c:formatCode>General</c:formatCode>
                  <c:ptCount val="41"/>
                  <c:pt idx="35">
                    <c:v>0.16468576999781029</c:v>
                  </c:pt>
                  <c:pt idx="36">
                    <c:v>0.20651213547382605</c:v>
                  </c:pt>
                  <c:pt idx="37">
                    <c:v>0.21769329072240046</c:v>
                  </c:pt>
                  <c:pt idx="38">
                    <c:v>0.13456023258141817</c:v>
                  </c:pt>
                  <c:pt idx="39">
                    <c:v>9.680237732078914E-2</c:v>
                  </c:pt>
                  <c:pt idx="40">
                    <c:v>0.40529509209096909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1.0109769202008241</c:v>
                </c:pt>
                <c:pt idx="36">
                  <c:v>0.95821628597431785</c:v>
                </c:pt>
                <c:pt idx="37">
                  <c:v>0.84574607988351458</c:v>
                </c:pt>
                <c:pt idx="38">
                  <c:v>1.0244042572547718</c:v>
                </c:pt>
                <c:pt idx="39">
                  <c:v>0.73297433473462936</c:v>
                </c:pt>
                <c:pt idx="40">
                  <c:v>1.1911408577379008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diagram'!$R$2:$R$49</c:f>
                <c:numCache>
                  <c:formatCode>General</c:formatCode>
                  <c:ptCount val="48"/>
                  <c:pt idx="42">
                    <c:v>0.16064978740820374</c:v>
                  </c:pt>
                  <c:pt idx="43">
                    <c:v>0.11573194363161834</c:v>
                  </c:pt>
                  <c:pt idx="44">
                    <c:v>0.29589847956507787</c:v>
                  </c:pt>
                  <c:pt idx="45">
                    <c:v>0.20435563262186512</c:v>
                  </c:pt>
                  <c:pt idx="46">
                    <c:v>0.19133135705048354</c:v>
                  </c:pt>
                  <c:pt idx="47">
                    <c:v>0.62358834731982427</c:v>
                  </c:pt>
                </c:numCache>
              </c:numRef>
            </c:plus>
            <c:minus>
              <c:numRef>
                <c:f>'biomarker induc diagram'!$R$2:$R$49</c:f>
                <c:numCache>
                  <c:formatCode>General</c:formatCode>
                  <c:ptCount val="48"/>
                  <c:pt idx="42">
                    <c:v>0.16064978740820374</c:v>
                  </c:pt>
                  <c:pt idx="43">
                    <c:v>0.11573194363161834</c:v>
                  </c:pt>
                  <c:pt idx="44">
                    <c:v>0.29589847956507787</c:v>
                  </c:pt>
                  <c:pt idx="45">
                    <c:v>0.20435563262186512</c:v>
                  </c:pt>
                  <c:pt idx="46">
                    <c:v>0.19133135705048354</c:v>
                  </c:pt>
                  <c:pt idx="47">
                    <c:v>0.62358834731982427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1.0109868921482243</c:v>
                </c:pt>
                <c:pt idx="43">
                  <c:v>0.91565451742386361</c:v>
                </c:pt>
                <c:pt idx="44">
                  <c:v>0.82792549496462209</c:v>
                </c:pt>
                <c:pt idx="45">
                  <c:v>1.0060169227129652</c:v>
                </c:pt>
                <c:pt idx="46">
                  <c:v>0.87708505028275308</c:v>
                </c:pt>
                <c:pt idx="47">
                  <c:v>1.4452302819158416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44800"/>
        <c:axId val="10004672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44800"/>
        <c:axId val="100046720"/>
      </c:lineChart>
      <c:catAx>
        <c:axId val="100044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00046720"/>
        <c:crosses val="autoZero"/>
        <c:auto val="1"/>
        <c:lblAlgn val="ctr"/>
        <c:lblOffset val="100"/>
        <c:noMultiLvlLbl val="0"/>
      </c:catAx>
      <c:valAx>
        <c:axId val="1000467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0004480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06E-3"/>
          <c:y val="0.92920069444444453"/>
          <c:w val="0.9969687037037036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HYZ induced biomarker expression </a:t>
            </a:r>
            <a:r>
              <a:rPr lang="en-US" sz="1800" b="1" i="0" u="none" strike="noStrike" baseline="0">
                <a:effectLst/>
              </a:rPr>
              <a:t>(n=4) </a:t>
            </a:r>
            <a:r>
              <a:rPr lang="en-US" sz="1800" b="1" i="0" baseline="0">
                <a:effectLst/>
              </a:rPr>
              <a:t>HepG2 cells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0.29658151689653045</c:v>
                  </c:pt>
                  <c:pt idx="1">
                    <c:v>0.26048695622532153</c:v>
                  </c:pt>
                  <c:pt idx="2">
                    <c:v>0.80465771915310713</c:v>
                  </c:pt>
                  <c:pt idx="3">
                    <c:v>0.18280759777996894</c:v>
                  </c:pt>
                  <c:pt idx="4">
                    <c:v>0.34350416981865162</c:v>
                  </c:pt>
                  <c:pt idx="5">
                    <c:v>0.47133255793160866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0.29658151689653045</c:v>
                  </c:pt>
                  <c:pt idx="1">
                    <c:v>0.26048695622532153</c:v>
                  </c:pt>
                  <c:pt idx="2">
                    <c:v>0.80465771915310713</c:v>
                  </c:pt>
                  <c:pt idx="3">
                    <c:v>0.18280759777996894</c:v>
                  </c:pt>
                  <c:pt idx="4">
                    <c:v>0.34350416981865162</c:v>
                  </c:pt>
                  <c:pt idx="5">
                    <c:v>0.47133255793160866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1.0381328358584565</c:v>
                </c:pt>
                <c:pt idx="1">
                  <c:v>0.93783151020875288</c:v>
                </c:pt>
                <c:pt idx="2">
                  <c:v>1.4661451583562692</c:v>
                </c:pt>
                <c:pt idx="3">
                  <c:v>0.80993615541810393</c:v>
                </c:pt>
                <c:pt idx="4">
                  <c:v>0.91096836851016627</c:v>
                </c:pt>
                <c:pt idx="5">
                  <c:v>1.0353576956951058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0.41674422609801998</c:v>
                  </c:pt>
                  <c:pt idx="8">
                    <c:v>0.22252284118481375</c:v>
                  </c:pt>
                  <c:pt idx="9">
                    <c:v>0.9883356616761565</c:v>
                  </c:pt>
                  <c:pt idx="10">
                    <c:v>0.29101603458963526</c:v>
                  </c:pt>
                  <c:pt idx="11">
                    <c:v>0.3272945906206286</c:v>
                  </c:pt>
                  <c:pt idx="12">
                    <c:v>1.4050555281536734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0.41674422609801998</c:v>
                  </c:pt>
                  <c:pt idx="8">
                    <c:v>0.22252284118481375</c:v>
                  </c:pt>
                  <c:pt idx="9">
                    <c:v>0.9883356616761565</c:v>
                  </c:pt>
                  <c:pt idx="10">
                    <c:v>0.29101603458963526</c:v>
                  </c:pt>
                  <c:pt idx="11">
                    <c:v>0.3272945906206286</c:v>
                  </c:pt>
                  <c:pt idx="12">
                    <c:v>1.4050555281536734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1.0761248996411357</c:v>
                </c:pt>
                <c:pt idx="8">
                  <c:v>1.1375688585825698</c:v>
                </c:pt>
                <c:pt idx="9">
                  <c:v>1.7317553915252262</c:v>
                </c:pt>
                <c:pt idx="10">
                  <c:v>1.1108556579437789</c:v>
                </c:pt>
                <c:pt idx="11">
                  <c:v>1.1643320946239286</c:v>
                </c:pt>
                <c:pt idx="12">
                  <c:v>4.3905263106713672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0.20515416194189573</c:v>
                  </c:pt>
                  <c:pt idx="15">
                    <c:v>0.18415353742113713</c:v>
                  </c:pt>
                  <c:pt idx="16">
                    <c:v>0.5583648999424049</c:v>
                  </c:pt>
                  <c:pt idx="17">
                    <c:v>0.30932599165414987</c:v>
                  </c:pt>
                  <c:pt idx="18">
                    <c:v>0.32378116081533009</c:v>
                  </c:pt>
                  <c:pt idx="19">
                    <c:v>1.2577088843755309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0.20515416194189573</c:v>
                  </c:pt>
                  <c:pt idx="15">
                    <c:v>0.18415353742113713</c:v>
                  </c:pt>
                  <c:pt idx="16">
                    <c:v>0.5583648999424049</c:v>
                  </c:pt>
                  <c:pt idx="17">
                    <c:v>0.30932599165414987</c:v>
                  </c:pt>
                  <c:pt idx="18">
                    <c:v>0.32378116081533009</c:v>
                  </c:pt>
                  <c:pt idx="19">
                    <c:v>1.2577088843755309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1.0164083136723434</c:v>
                </c:pt>
                <c:pt idx="15">
                  <c:v>1.1056955395284409</c:v>
                </c:pt>
                <c:pt idx="16">
                  <c:v>1.4280145338439483</c:v>
                </c:pt>
                <c:pt idx="17">
                  <c:v>1.1861910362542005</c:v>
                </c:pt>
                <c:pt idx="18">
                  <c:v>1.2526261980975812</c:v>
                </c:pt>
                <c:pt idx="19">
                  <c:v>4.2671399883291654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0.18300160179694164</c:v>
                  </c:pt>
                  <c:pt idx="22">
                    <c:v>0.38521158518304399</c:v>
                  </c:pt>
                  <c:pt idx="23">
                    <c:v>0.30499329528202351</c:v>
                  </c:pt>
                  <c:pt idx="24">
                    <c:v>0.36259893181071845</c:v>
                  </c:pt>
                  <c:pt idx="25">
                    <c:v>0.16402415655024816</c:v>
                  </c:pt>
                  <c:pt idx="26">
                    <c:v>1.0078898290280458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0.18300160179694164</c:v>
                  </c:pt>
                  <c:pt idx="22">
                    <c:v>0.38521158518304399</c:v>
                  </c:pt>
                  <c:pt idx="23">
                    <c:v>0.30499329528202351</c:v>
                  </c:pt>
                  <c:pt idx="24">
                    <c:v>0.36259893181071845</c:v>
                  </c:pt>
                  <c:pt idx="25">
                    <c:v>0.16402415655024816</c:v>
                  </c:pt>
                  <c:pt idx="26">
                    <c:v>1.0078898290280458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1.0153325336713159</c:v>
                </c:pt>
                <c:pt idx="22">
                  <c:v>0.85366526254280017</c:v>
                </c:pt>
                <c:pt idx="23">
                  <c:v>1.0442952329384914</c:v>
                </c:pt>
                <c:pt idx="24">
                  <c:v>1.0511510844887844</c:v>
                </c:pt>
                <c:pt idx="25">
                  <c:v>0.77364344607763702</c:v>
                </c:pt>
                <c:pt idx="26">
                  <c:v>3.0124434434968892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0.19858433868994044</c:v>
                  </c:pt>
                  <c:pt idx="29">
                    <c:v>0.1190065601496348</c:v>
                  </c:pt>
                  <c:pt idx="30">
                    <c:v>0.4973805916265131</c:v>
                  </c:pt>
                  <c:pt idx="31">
                    <c:v>0.34612670383630073</c:v>
                  </c:pt>
                  <c:pt idx="32">
                    <c:v>0.42488901894384323</c:v>
                  </c:pt>
                  <c:pt idx="33">
                    <c:v>0.15679733458142303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0.19858433868994044</c:v>
                  </c:pt>
                  <c:pt idx="29">
                    <c:v>0.1190065601496348</c:v>
                  </c:pt>
                  <c:pt idx="30">
                    <c:v>0.4973805916265131</c:v>
                  </c:pt>
                  <c:pt idx="31">
                    <c:v>0.34612670383630073</c:v>
                  </c:pt>
                  <c:pt idx="32">
                    <c:v>0.42488901894384323</c:v>
                  </c:pt>
                  <c:pt idx="33">
                    <c:v>0.15679733458142303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1.017649250065487</c:v>
                </c:pt>
                <c:pt idx="29">
                  <c:v>1.1751834932130143</c:v>
                </c:pt>
                <c:pt idx="30">
                  <c:v>1.4508277492800807</c:v>
                </c:pt>
                <c:pt idx="31">
                  <c:v>1.3991674081523129</c:v>
                </c:pt>
                <c:pt idx="32">
                  <c:v>1.3088560157075038</c:v>
                </c:pt>
                <c:pt idx="33">
                  <c:v>1.5276815264431394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0.23255998540480843</c:v>
                  </c:pt>
                  <c:pt idx="36">
                    <c:v>0.40495764626579156</c:v>
                  </c:pt>
                  <c:pt idx="37">
                    <c:v>0.6343561509129938</c:v>
                  </c:pt>
                  <c:pt idx="38">
                    <c:v>0.20555941984015305</c:v>
                  </c:pt>
                  <c:pt idx="39">
                    <c:v>0.30068478527705916</c:v>
                  </c:pt>
                  <c:pt idx="40">
                    <c:v>0.33482949304853998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0.23255998540480843</c:v>
                  </c:pt>
                  <c:pt idx="36">
                    <c:v>0.40495764626579156</c:v>
                  </c:pt>
                  <c:pt idx="37">
                    <c:v>0.6343561509129938</c:v>
                  </c:pt>
                  <c:pt idx="38">
                    <c:v>0.20555941984015305</c:v>
                  </c:pt>
                  <c:pt idx="39">
                    <c:v>0.30068478527705916</c:v>
                  </c:pt>
                  <c:pt idx="40">
                    <c:v>0.33482949304853998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1.0212216996789509</c:v>
                </c:pt>
                <c:pt idx="36">
                  <c:v>1.1718224236861847</c:v>
                </c:pt>
                <c:pt idx="37">
                  <c:v>1.6209755728847433</c:v>
                </c:pt>
                <c:pt idx="38">
                  <c:v>1.1945077272295797</c:v>
                </c:pt>
                <c:pt idx="39">
                  <c:v>1.1888258599676085</c:v>
                </c:pt>
                <c:pt idx="40">
                  <c:v>1.6091259089920793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0.31395124869005997</c:v>
                  </c:pt>
                  <c:pt idx="43">
                    <c:v>0.17102716472125085</c:v>
                  </c:pt>
                  <c:pt idx="44">
                    <c:v>0.49873115257857753</c:v>
                  </c:pt>
                  <c:pt idx="45">
                    <c:v>0.35081687711682102</c:v>
                  </c:pt>
                  <c:pt idx="46">
                    <c:v>0.23141616307922416</c:v>
                  </c:pt>
                  <c:pt idx="47">
                    <c:v>0.19840760434696869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0.31395124869005997</c:v>
                  </c:pt>
                  <c:pt idx="43">
                    <c:v>0.17102716472125085</c:v>
                  </c:pt>
                  <c:pt idx="44">
                    <c:v>0.49873115257857753</c:v>
                  </c:pt>
                  <c:pt idx="45">
                    <c:v>0.35081687711682102</c:v>
                  </c:pt>
                  <c:pt idx="46">
                    <c:v>0.23141616307922416</c:v>
                  </c:pt>
                  <c:pt idx="47">
                    <c:v>0.19840760434696869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1.0401756096014112</c:v>
                </c:pt>
                <c:pt idx="43">
                  <c:v>0.91661331385440903</c:v>
                </c:pt>
                <c:pt idx="44">
                  <c:v>1.0483316055860836</c:v>
                </c:pt>
                <c:pt idx="45">
                  <c:v>0.93375432759215238</c:v>
                </c:pt>
                <c:pt idx="46">
                  <c:v>1.1011779349293611</c:v>
                </c:pt>
                <c:pt idx="47">
                  <c:v>1.3651434252197479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38272"/>
        <c:axId val="121640448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638272"/>
        <c:axId val="121640448"/>
      </c:lineChart>
      <c:catAx>
        <c:axId val="12163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1640448"/>
        <c:crosses val="autoZero"/>
        <c:auto val="1"/>
        <c:lblAlgn val="ctr"/>
        <c:lblOffset val="100"/>
        <c:noMultiLvlLbl val="0"/>
      </c:catAx>
      <c:valAx>
        <c:axId val="121640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1638272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INAH induced biomarker expression </a:t>
            </a:r>
            <a:r>
              <a:rPr lang="en-US" sz="1800" b="1" i="0" u="none" strike="noStrike" baseline="0">
                <a:effectLst/>
              </a:rPr>
              <a:t>(n=4) </a:t>
            </a:r>
            <a:r>
              <a:rPr lang="en-US" sz="1800" b="1" i="0" baseline="0">
                <a:effectLst/>
              </a:rPr>
              <a:t>HepG2 cells</a:t>
            </a: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0.55410284687065492</c:v>
                  </c:pt>
                  <c:pt idx="1">
                    <c:v>0.21207043588521854</c:v>
                  </c:pt>
                  <c:pt idx="2">
                    <c:v>0.23058480605426523</c:v>
                  </c:pt>
                  <c:pt idx="3">
                    <c:v>0.14219534922212648</c:v>
                  </c:pt>
                  <c:pt idx="4">
                    <c:v>0.2613438572084259</c:v>
                  </c:pt>
                  <c:pt idx="5">
                    <c:v>0.56218630006558246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0.55410284687065492</c:v>
                  </c:pt>
                  <c:pt idx="1">
                    <c:v>0.21207043588521854</c:v>
                  </c:pt>
                  <c:pt idx="2">
                    <c:v>0.23058480605426523</c:v>
                  </c:pt>
                  <c:pt idx="3">
                    <c:v>0.14219534922212648</c:v>
                  </c:pt>
                  <c:pt idx="4">
                    <c:v>0.2613438572084259</c:v>
                  </c:pt>
                  <c:pt idx="5">
                    <c:v>0.56218630006558246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1.100422870606184</c:v>
                </c:pt>
                <c:pt idx="1">
                  <c:v>0.81925501796178557</c:v>
                </c:pt>
                <c:pt idx="2">
                  <c:v>0.71121241322929174</c:v>
                </c:pt>
                <c:pt idx="3">
                  <c:v>0.77036794189180235</c:v>
                </c:pt>
                <c:pt idx="4">
                  <c:v>0.93178427972435018</c:v>
                </c:pt>
                <c:pt idx="5">
                  <c:v>1.6514325238206773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0.16342421470872476</c:v>
                  </c:pt>
                  <c:pt idx="8">
                    <c:v>0.10158301802617389</c:v>
                  </c:pt>
                  <c:pt idx="9">
                    <c:v>0.24376382547790221</c:v>
                  </c:pt>
                  <c:pt idx="10">
                    <c:v>0.13216311017634269</c:v>
                  </c:pt>
                  <c:pt idx="11">
                    <c:v>0.1584139992786894</c:v>
                  </c:pt>
                  <c:pt idx="12">
                    <c:v>0.23183941689106599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0.16342421470872476</c:v>
                  </c:pt>
                  <c:pt idx="8">
                    <c:v>0.10158301802617389</c:v>
                  </c:pt>
                  <c:pt idx="9">
                    <c:v>0.24376382547790221</c:v>
                  </c:pt>
                  <c:pt idx="10">
                    <c:v>0.13216311017634269</c:v>
                  </c:pt>
                  <c:pt idx="11">
                    <c:v>0.1584139992786894</c:v>
                  </c:pt>
                  <c:pt idx="12">
                    <c:v>0.23183941689106599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1.0123159875943988</c:v>
                </c:pt>
                <c:pt idx="8">
                  <c:v>0.95121347772873643</c:v>
                </c:pt>
                <c:pt idx="9">
                  <c:v>0.8946269871414767</c:v>
                </c:pt>
                <c:pt idx="10">
                  <c:v>0.8387703067753296</c:v>
                </c:pt>
                <c:pt idx="11">
                  <c:v>0.88612530618078778</c:v>
                </c:pt>
                <c:pt idx="12">
                  <c:v>0.79441809991506296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0.23422813457419994</c:v>
                  </c:pt>
                  <c:pt idx="15">
                    <c:v>0.39446016944404566</c:v>
                  </c:pt>
                  <c:pt idx="16">
                    <c:v>0.39831230209939156</c:v>
                  </c:pt>
                  <c:pt idx="17">
                    <c:v>0.36937540356207255</c:v>
                  </c:pt>
                  <c:pt idx="18">
                    <c:v>0.40560761370407866</c:v>
                  </c:pt>
                  <c:pt idx="19">
                    <c:v>1.2839239689467215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0.23422813457419994</c:v>
                  </c:pt>
                  <c:pt idx="15">
                    <c:v>0.39446016944404566</c:v>
                  </c:pt>
                  <c:pt idx="16">
                    <c:v>0.39831230209939156</c:v>
                  </c:pt>
                  <c:pt idx="17">
                    <c:v>0.36937540356207255</c:v>
                  </c:pt>
                  <c:pt idx="18">
                    <c:v>0.40560761370407866</c:v>
                  </c:pt>
                  <c:pt idx="19">
                    <c:v>1.2839239689467215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1.0264754397704636</c:v>
                </c:pt>
                <c:pt idx="15">
                  <c:v>1.0561644827865873</c:v>
                </c:pt>
                <c:pt idx="16">
                  <c:v>1.0521692739186175</c:v>
                </c:pt>
                <c:pt idx="17">
                  <c:v>1.113601035735702</c:v>
                </c:pt>
                <c:pt idx="18">
                  <c:v>1.3156565544325534</c:v>
                </c:pt>
                <c:pt idx="19">
                  <c:v>4.5005390167128665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  <c:pt idx="21">
                    <c:v>0.53336643829676422</c:v>
                  </c:pt>
                  <c:pt idx="22">
                    <c:v>0.67123127874159005</c:v>
                  </c:pt>
                  <c:pt idx="23">
                    <c:v>0.62281054802216207</c:v>
                  </c:pt>
                  <c:pt idx="24">
                    <c:v>0.68889570562352354</c:v>
                  </c:pt>
                  <c:pt idx="25">
                    <c:v>0.63403743868754159</c:v>
                  </c:pt>
                  <c:pt idx="26">
                    <c:v>0.56724774046287163</c:v>
                  </c:pt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  <c:pt idx="21">
                    <c:v>0.53336643829676422</c:v>
                  </c:pt>
                  <c:pt idx="22">
                    <c:v>0.67123127874159005</c:v>
                  </c:pt>
                  <c:pt idx="23">
                    <c:v>0.62281054802216207</c:v>
                  </c:pt>
                  <c:pt idx="24">
                    <c:v>0.68889570562352354</c:v>
                  </c:pt>
                  <c:pt idx="25">
                    <c:v>0.63403743868754159</c:v>
                  </c:pt>
                  <c:pt idx="26">
                    <c:v>0.56724774046287163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1.1236619397386836</c:v>
                </c:pt>
                <c:pt idx="22">
                  <c:v>1.2436713215233925</c:v>
                </c:pt>
                <c:pt idx="23">
                  <c:v>1.1187432529756742</c:v>
                </c:pt>
                <c:pt idx="24">
                  <c:v>1.1827522172311145</c:v>
                </c:pt>
                <c:pt idx="25">
                  <c:v>1.1506420123694476</c:v>
                </c:pt>
                <c:pt idx="26">
                  <c:v>1.1614263637563433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diagram'!$N$2:$N$35</c:f>
                <c:numCache>
                  <c:formatCode>General</c:formatCode>
                  <c:ptCount val="34"/>
                  <c:pt idx="28">
                    <c:v>0.17205357196692092</c:v>
                  </c:pt>
                  <c:pt idx="29">
                    <c:v>0.18788428990216932</c:v>
                  </c:pt>
                  <c:pt idx="30">
                    <c:v>0.1888222568493392</c:v>
                  </c:pt>
                  <c:pt idx="31">
                    <c:v>0.12249457388911936</c:v>
                  </c:pt>
                  <c:pt idx="32">
                    <c:v>0.11976786357152464</c:v>
                  </c:pt>
                  <c:pt idx="33">
                    <c:v>0.32945605395097394</c:v>
                  </c:pt>
                </c:numCache>
              </c:numRef>
            </c:plus>
            <c:minus>
              <c:numRef>
                <c:f>'biomarker induc diagram'!$N$2:$N$35</c:f>
                <c:numCache>
                  <c:formatCode>General</c:formatCode>
                  <c:ptCount val="34"/>
                  <c:pt idx="28">
                    <c:v>0.17205357196692092</c:v>
                  </c:pt>
                  <c:pt idx="29">
                    <c:v>0.18788428990216932</c:v>
                  </c:pt>
                  <c:pt idx="30">
                    <c:v>0.1888222568493392</c:v>
                  </c:pt>
                  <c:pt idx="31">
                    <c:v>0.12249457388911936</c:v>
                  </c:pt>
                  <c:pt idx="32">
                    <c:v>0.11976786357152464</c:v>
                  </c:pt>
                  <c:pt idx="33">
                    <c:v>0.32945605395097394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1.0134465088754159</c:v>
                </c:pt>
                <c:pt idx="29">
                  <c:v>0.97757644463349003</c:v>
                </c:pt>
                <c:pt idx="30">
                  <c:v>0.95372794692976837</c:v>
                </c:pt>
                <c:pt idx="31">
                  <c:v>0.94769723333007838</c:v>
                </c:pt>
                <c:pt idx="32">
                  <c:v>0.97159106121072192</c:v>
                </c:pt>
                <c:pt idx="33">
                  <c:v>1.6642083869675424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diagram'!$P$2:$P$42</c:f>
                <c:numCache>
                  <c:formatCode>General</c:formatCode>
                  <c:ptCount val="41"/>
                  <c:pt idx="35">
                    <c:v>0.37287366226538671</c:v>
                  </c:pt>
                  <c:pt idx="36">
                    <c:v>0.34043936423848931</c:v>
                  </c:pt>
                  <c:pt idx="37">
                    <c:v>0.47263697026290141</c:v>
                  </c:pt>
                  <c:pt idx="38">
                    <c:v>0.32035144885685785</c:v>
                  </c:pt>
                  <c:pt idx="39">
                    <c:v>0.41602657127401055</c:v>
                  </c:pt>
                  <c:pt idx="40">
                    <c:v>0.45264959106112923</c:v>
                  </c:pt>
                </c:numCache>
              </c:numRef>
            </c:plus>
            <c:minus>
              <c:numRef>
                <c:f>'biomarker induc diagram'!$P$2:$P$42</c:f>
                <c:numCache>
                  <c:formatCode>General</c:formatCode>
                  <c:ptCount val="41"/>
                  <c:pt idx="35">
                    <c:v>0.37287366226538671</c:v>
                  </c:pt>
                  <c:pt idx="36">
                    <c:v>0.34043936423848931</c:v>
                  </c:pt>
                  <c:pt idx="37">
                    <c:v>0.47263697026290141</c:v>
                  </c:pt>
                  <c:pt idx="38">
                    <c:v>0.32035144885685785</c:v>
                  </c:pt>
                  <c:pt idx="39">
                    <c:v>0.41602657127401055</c:v>
                  </c:pt>
                  <c:pt idx="40">
                    <c:v>0.45264959106112923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1.051549039092823</c:v>
                </c:pt>
                <c:pt idx="36">
                  <c:v>1.0520772692913753</c:v>
                </c:pt>
                <c:pt idx="37">
                  <c:v>1.0635794367381481</c:v>
                </c:pt>
                <c:pt idx="38">
                  <c:v>1.0021697900034878</c:v>
                </c:pt>
                <c:pt idx="39">
                  <c:v>1.0583833820220239</c:v>
                </c:pt>
                <c:pt idx="40">
                  <c:v>2.2011956663378163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diagram'!$R$2:$R$49</c:f>
                <c:numCache>
                  <c:formatCode>General</c:formatCode>
                  <c:ptCount val="48"/>
                  <c:pt idx="42">
                    <c:v>0.31747847656394529</c:v>
                  </c:pt>
                  <c:pt idx="43">
                    <c:v>0.49256091130659468</c:v>
                  </c:pt>
                  <c:pt idx="44">
                    <c:v>0.42716799495025731</c:v>
                  </c:pt>
                  <c:pt idx="45">
                    <c:v>0.45943876974143799</c:v>
                  </c:pt>
                  <c:pt idx="46">
                    <c:v>0.32633557685649284</c:v>
                  </c:pt>
                  <c:pt idx="47">
                    <c:v>0.53555803481685116</c:v>
                  </c:pt>
                </c:numCache>
              </c:numRef>
            </c:plus>
            <c:minus>
              <c:numRef>
                <c:f>'biomarker induc diagram'!$R$2:$R$49</c:f>
                <c:numCache>
                  <c:formatCode>General</c:formatCode>
                  <c:ptCount val="48"/>
                  <c:pt idx="42">
                    <c:v>0.31747847656394529</c:v>
                  </c:pt>
                  <c:pt idx="43">
                    <c:v>0.49256091130659468</c:v>
                  </c:pt>
                  <c:pt idx="44">
                    <c:v>0.42716799495025731</c:v>
                  </c:pt>
                  <c:pt idx="45">
                    <c:v>0.45943876974143799</c:v>
                  </c:pt>
                  <c:pt idx="46">
                    <c:v>0.32633557685649284</c:v>
                  </c:pt>
                  <c:pt idx="47">
                    <c:v>0.53555803481685116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1.0423593756553049</c:v>
                </c:pt>
                <c:pt idx="43">
                  <c:v>1.2106832021603393</c:v>
                </c:pt>
                <c:pt idx="44">
                  <c:v>1.1302612957840652</c:v>
                </c:pt>
                <c:pt idx="45">
                  <c:v>1.0626089566178141</c:v>
                </c:pt>
                <c:pt idx="46">
                  <c:v>1.0081496876723754</c:v>
                </c:pt>
                <c:pt idx="47">
                  <c:v>1.1528230414938254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703424"/>
        <c:axId val="121721984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03424"/>
        <c:axId val="121721984"/>
      </c:lineChart>
      <c:catAx>
        <c:axId val="121703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21721984"/>
        <c:crosses val="autoZero"/>
        <c:auto val="1"/>
        <c:lblAlgn val="ctr"/>
        <c:lblOffset val="100"/>
        <c:noMultiLvlLbl val="0"/>
      </c:catAx>
      <c:valAx>
        <c:axId val="121721984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524111111111112E-2"/>
              <c:y val="0.234612268518518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21703424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46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2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32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5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70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34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73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7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44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22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8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FCAD9-DCEE-4158-B136-40E8FF28C39B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559C-35BE-43C3-8F94-B0F244E31E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52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620688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400" b="1" dirty="0" err="1" smtClean="0"/>
              <a:t>Figure</a:t>
            </a:r>
            <a:r>
              <a:rPr lang="de-DE" sz="1400" b="1" dirty="0" smtClean="0"/>
              <a:t> S2:  </a:t>
            </a:r>
            <a:r>
              <a:rPr lang="en-US" sz="1400" dirty="0" smtClean="0"/>
              <a:t>Compound induced biomarker expression in HepG2 cells. The presented values (relative expression fold changes) represent mean values that were calculated from 3-5 independent experiments. The error bars illustrate the standard deviation of the independent experiments. A gene was considered to be up regulated when crossing the threshold line, which illustrates a significant increase of at least 2.5 fold change induction. </a:t>
            </a:r>
            <a:endParaRPr lang="de-DE" sz="14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097307"/>
              </p:ext>
            </p:extLst>
          </p:nvPr>
        </p:nvGraphicFramePr>
        <p:xfrm>
          <a:off x="55113" y="1916832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08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640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31" y="46104"/>
            <a:ext cx="8649022" cy="6805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30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071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86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27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640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304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057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057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0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298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1054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071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37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86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57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333500"/>
            <a:ext cx="8858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57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65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86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2769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Bildschirmpräsentation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S. 45-46:</dc:title>
  <dc:creator>Regina Stöber</dc:creator>
  <cp:lastModifiedBy>Regina Stöber</cp:lastModifiedBy>
  <cp:revision>11</cp:revision>
  <dcterms:created xsi:type="dcterms:W3CDTF">2016-01-06T12:45:03Z</dcterms:created>
  <dcterms:modified xsi:type="dcterms:W3CDTF">2016-01-08T08:55:47Z</dcterms:modified>
</cp:coreProperties>
</file>